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  <p:sldId id="386" r:id="rId132"/>
  </p:sldIdLst>
  <p:sldSz cx="9144000" cy="5143500" type="screen16x9"/>
  <p:notesSz cx="9144000" cy="51435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D69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6" d="100"/>
          <a:sy n="106" d="100"/>
        </p:scale>
        <p:origin x="366" y="10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viewProps" Target="view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theme" Target="theme/theme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1594485"/>
            <a:ext cx="7772400" cy="10801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4/25/2023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500" b="1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4/25/2023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500" b="1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4/25/2023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500" b="1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4/25/2023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4/25/2023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17736" y="809583"/>
            <a:ext cx="8708527" cy="254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500" b="1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38677" y="1432917"/>
            <a:ext cx="7866645" cy="22199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4/25/2023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4" Type="http://schemas.openxmlformats.org/officeDocument/2006/relationships/hyperlink" Target="mailto:abc@sunstoneeduversity.org" TargetMode="Externa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4140"/>
            <a:ext cx="9144000" cy="5135245"/>
            <a:chOff x="0" y="4140"/>
            <a:chExt cx="9144000" cy="513524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4140"/>
              <a:ext cx="9143999" cy="5135216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343813" y="2643051"/>
              <a:ext cx="527050" cy="0"/>
            </a:xfrm>
            <a:custGeom>
              <a:avLst/>
              <a:gdLst/>
              <a:ahLst/>
              <a:cxnLst/>
              <a:rect l="l" t="t" r="r" b="b"/>
              <a:pathLst>
                <a:path w="527050">
                  <a:moveTo>
                    <a:pt x="0" y="0"/>
                  </a:moveTo>
                  <a:lnTo>
                    <a:pt x="527042" y="0"/>
                  </a:lnTo>
                </a:path>
              </a:pathLst>
            </a:custGeom>
            <a:ln w="28574">
              <a:solidFill>
                <a:srgbClr val="2236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34274" y="1606539"/>
            <a:ext cx="396494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000" b="0" spc="335" dirty="0">
                <a:solidFill>
                  <a:srgbClr val="1B366E"/>
                </a:solidFill>
                <a:latin typeface="Trebuchet MS"/>
                <a:cs typeface="Trebuchet MS"/>
              </a:rPr>
              <a:t>M</a:t>
            </a:r>
            <a:r>
              <a:rPr sz="2000" b="0" spc="60" dirty="0">
                <a:solidFill>
                  <a:srgbClr val="1B366E"/>
                </a:solidFill>
                <a:latin typeface="Trebuchet MS"/>
                <a:cs typeface="Trebuchet MS"/>
              </a:rPr>
              <a:t>od</a:t>
            </a:r>
            <a:r>
              <a:rPr sz="2000" b="0" spc="75" dirty="0">
                <a:solidFill>
                  <a:srgbClr val="1B366E"/>
                </a:solidFill>
                <a:latin typeface="Trebuchet MS"/>
                <a:cs typeface="Trebuchet MS"/>
              </a:rPr>
              <a:t>u</a:t>
            </a:r>
            <a:r>
              <a:rPr sz="2000" b="0" spc="-35" dirty="0">
                <a:solidFill>
                  <a:srgbClr val="1B366E"/>
                </a:solidFill>
                <a:latin typeface="Trebuchet MS"/>
                <a:cs typeface="Trebuchet MS"/>
              </a:rPr>
              <a:t>l</a:t>
            </a:r>
            <a:r>
              <a:rPr sz="2000" b="0" spc="40" dirty="0">
                <a:solidFill>
                  <a:srgbClr val="1B366E"/>
                </a:solidFill>
                <a:latin typeface="Trebuchet MS"/>
                <a:cs typeface="Trebuchet MS"/>
              </a:rPr>
              <a:t>e</a:t>
            </a:r>
            <a:r>
              <a:rPr sz="2000" b="0" spc="-130" dirty="0">
                <a:solidFill>
                  <a:srgbClr val="1B366E"/>
                </a:solidFill>
                <a:latin typeface="Trebuchet MS"/>
                <a:cs typeface="Trebuchet MS"/>
              </a:rPr>
              <a:t> </a:t>
            </a:r>
            <a:r>
              <a:rPr sz="2000" b="0" spc="-50" dirty="0">
                <a:solidFill>
                  <a:srgbClr val="1B366E"/>
                </a:solidFill>
                <a:latin typeface="Trebuchet MS"/>
                <a:cs typeface="Trebuchet MS"/>
              </a:rPr>
              <a:t>4</a:t>
            </a:r>
            <a:r>
              <a:rPr sz="2000" b="0" spc="-35" dirty="0">
                <a:solidFill>
                  <a:srgbClr val="1B366E"/>
                </a:solidFill>
                <a:latin typeface="Trebuchet MS"/>
                <a:cs typeface="Trebuchet MS"/>
              </a:rPr>
              <a:t>:</a:t>
            </a:r>
            <a:r>
              <a:rPr sz="2000" b="0" spc="-130" dirty="0">
                <a:solidFill>
                  <a:srgbClr val="1B366E"/>
                </a:solidFill>
                <a:latin typeface="Trebuchet MS"/>
                <a:cs typeface="Trebuchet MS"/>
              </a:rPr>
              <a:t> </a:t>
            </a:r>
            <a:r>
              <a:rPr sz="2000" b="0" spc="114" dirty="0">
                <a:solidFill>
                  <a:srgbClr val="1B366E"/>
                </a:solidFill>
                <a:latin typeface="Trebuchet MS"/>
                <a:cs typeface="Trebuchet MS"/>
              </a:rPr>
              <a:t>Ba</a:t>
            </a:r>
            <a:r>
              <a:rPr sz="2000" b="0" spc="95" dirty="0">
                <a:solidFill>
                  <a:srgbClr val="1B366E"/>
                </a:solidFill>
                <a:latin typeface="Trebuchet MS"/>
                <a:cs typeface="Trebuchet MS"/>
              </a:rPr>
              <a:t>c</a:t>
            </a:r>
            <a:r>
              <a:rPr sz="2000" b="0" spc="110" dirty="0">
                <a:solidFill>
                  <a:srgbClr val="1B366E"/>
                </a:solidFill>
                <a:latin typeface="Trebuchet MS"/>
                <a:cs typeface="Trebuchet MS"/>
              </a:rPr>
              <a:t>k</a:t>
            </a:r>
            <a:r>
              <a:rPr sz="2000" b="0" spc="-120" dirty="0">
                <a:solidFill>
                  <a:srgbClr val="1B366E"/>
                </a:solidFill>
                <a:latin typeface="Trebuchet MS"/>
                <a:cs typeface="Trebuchet MS"/>
              </a:rPr>
              <a:t> </a:t>
            </a:r>
            <a:r>
              <a:rPr sz="2000" b="0" spc="140" dirty="0">
                <a:solidFill>
                  <a:srgbClr val="1B366E"/>
                </a:solidFill>
                <a:latin typeface="Trebuchet MS"/>
                <a:cs typeface="Trebuchet MS"/>
              </a:rPr>
              <a:t>E</a:t>
            </a:r>
            <a:r>
              <a:rPr sz="2000" b="0" spc="70" dirty="0">
                <a:solidFill>
                  <a:srgbClr val="1B366E"/>
                </a:solidFill>
                <a:latin typeface="Trebuchet MS"/>
                <a:cs typeface="Trebuchet MS"/>
              </a:rPr>
              <a:t>nd</a:t>
            </a:r>
            <a:r>
              <a:rPr sz="2000" b="0" spc="-120" dirty="0">
                <a:solidFill>
                  <a:srgbClr val="1B366E"/>
                </a:solidFill>
                <a:latin typeface="Trebuchet MS"/>
                <a:cs typeface="Trebuchet MS"/>
              </a:rPr>
              <a:t> </a:t>
            </a:r>
            <a:r>
              <a:rPr sz="2000" b="0" spc="100" dirty="0">
                <a:solidFill>
                  <a:srgbClr val="1B366E"/>
                </a:solidFill>
                <a:latin typeface="Trebuchet MS"/>
                <a:cs typeface="Trebuchet MS"/>
              </a:rPr>
              <a:t>D</a:t>
            </a:r>
            <a:r>
              <a:rPr sz="2000" b="0" spc="75" dirty="0">
                <a:solidFill>
                  <a:srgbClr val="1B366E"/>
                </a:solidFill>
                <a:latin typeface="Trebuchet MS"/>
                <a:cs typeface="Trebuchet MS"/>
              </a:rPr>
              <a:t>e</a:t>
            </a:r>
            <a:r>
              <a:rPr sz="2000" b="0" spc="5" dirty="0">
                <a:solidFill>
                  <a:srgbClr val="1B366E"/>
                </a:solidFill>
                <a:latin typeface="Trebuchet MS"/>
                <a:cs typeface="Trebuchet MS"/>
              </a:rPr>
              <a:t>v</a:t>
            </a:r>
            <a:r>
              <a:rPr sz="2000" b="0" spc="30" dirty="0">
                <a:solidFill>
                  <a:srgbClr val="1B366E"/>
                </a:solidFill>
                <a:latin typeface="Trebuchet MS"/>
                <a:cs typeface="Trebuchet MS"/>
              </a:rPr>
              <a:t>e</a:t>
            </a:r>
            <a:r>
              <a:rPr sz="2000" b="0" spc="-35" dirty="0">
                <a:solidFill>
                  <a:srgbClr val="1B366E"/>
                </a:solidFill>
                <a:latin typeface="Trebuchet MS"/>
                <a:cs typeface="Trebuchet MS"/>
              </a:rPr>
              <a:t>l</a:t>
            </a:r>
            <a:r>
              <a:rPr sz="2000" b="0" spc="55" dirty="0">
                <a:solidFill>
                  <a:srgbClr val="1B366E"/>
                </a:solidFill>
                <a:latin typeface="Trebuchet MS"/>
                <a:cs typeface="Trebuchet MS"/>
              </a:rPr>
              <a:t>opme</a:t>
            </a:r>
            <a:r>
              <a:rPr sz="2000" b="0" spc="10" dirty="0">
                <a:solidFill>
                  <a:srgbClr val="1B366E"/>
                </a:solidFill>
                <a:latin typeface="Trebuchet MS"/>
                <a:cs typeface="Trebuchet MS"/>
              </a:rPr>
              <a:t>n</a:t>
            </a:r>
            <a:r>
              <a:rPr sz="2000" b="0" spc="-15" dirty="0">
                <a:solidFill>
                  <a:srgbClr val="1B366E"/>
                </a:solidFill>
                <a:latin typeface="Trebuchet MS"/>
                <a:cs typeface="Trebuchet MS"/>
              </a:rPr>
              <a:t>t  </a:t>
            </a:r>
            <a:r>
              <a:rPr sz="2000" b="0" spc="65" dirty="0">
                <a:solidFill>
                  <a:srgbClr val="1B366E"/>
                </a:solidFill>
                <a:latin typeface="Trebuchet MS"/>
                <a:cs typeface="Trebuchet MS"/>
              </a:rPr>
              <a:t>Frameworks</a:t>
            </a:r>
            <a:r>
              <a:rPr sz="2000" b="0" spc="-130" dirty="0">
                <a:solidFill>
                  <a:srgbClr val="1B366E"/>
                </a:solidFill>
                <a:latin typeface="Trebuchet MS"/>
                <a:cs typeface="Trebuchet MS"/>
              </a:rPr>
              <a:t> </a:t>
            </a:r>
            <a:r>
              <a:rPr sz="2000" b="0" dirty="0">
                <a:solidFill>
                  <a:srgbClr val="1B366E"/>
                </a:solidFill>
                <a:latin typeface="Trebuchet MS"/>
                <a:cs typeface="Trebuchet MS"/>
              </a:rPr>
              <a:t>&amp;</a:t>
            </a:r>
            <a:r>
              <a:rPr sz="2000" b="0" spc="-125" dirty="0">
                <a:solidFill>
                  <a:srgbClr val="1B366E"/>
                </a:solidFill>
                <a:latin typeface="Trebuchet MS"/>
                <a:cs typeface="Trebuchet MS"/>
              </a:rPr>
              <a:t> </a:t>
            </a:r>
            <a:r>
              <a:rPr sz="2000" b="0" spc="35" dirty="0">
                <a:solidFill>
                  <a:srgbClr val="1B366E"/>
                </a:solidFill>
                <a:latin typeface="Trebuchet MS"/>
                <a:cs typeface="Trebuchet MS"/>
              </a:rPr>
              <a:t>Tools</a:t>
            </a:r>
            <a:endParaRPr sz="2000" dirty="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34279" y="2779595"/>
            <a:ext cx="273113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100" dirty="0">
                <a:solidFill>
                  <a:srgbClr val="223668"/>
                </a:solidFill>
                <a:latin typeface="Trebuchet MS"/>
                <a:cs typeface="Trebuchet MS"/>
              </a:rPr>
              <a:t>Ba</a:t>
            </a:r>
            <a:r>
              <a:rPr sz="2000" b="1" spc="85" dirty="0">
                <a:solidFill>
                  <a:srgbClr val="223668"/>
                </a:solidFill>
                <a:latin typeface="Trebuchet MS"/>
                <a:cs typeface="Trebuchet MS"/>
              </a:rPr>
              <a:t>c</a:t>
            </a:r>
            <a:r>
              <a:rPr sz="2000" b="1" spc="5" dirty="0">
                <a:solidFill>
                  <a:srgbClr val="223668"/>
                </a:solidFill>
                <a:latin typeface="Trebuchet MS"/>
                <a:cs typeface="Trebuchet MS"/>
              </a:rPr>
              <a:t>k</a:t>
            </a:r>
            <a:r>
              <a:rPr sz="2000" b="1" spc="15" dirty="0">
                <a:solidFill>
                  <a:srgbClr val="223668"/>
                </a:solidFill>
                <a:latin typeface="Trebuchet MS"/>
                <a:cs typeface="Trebuchet MS"/>
              </a:rPr>
              <a:t>en</a:t>
            </a:r>
            <a:r>
              <a:rPr sz="2000" b="1" spc="20" dirty="0">
                <a:solidFill>
                  <a:srgbClr val="223668"/>
                </a:solidFill>
                <a:latin typeface="Trebuchet MS"/>
                <a:cs typeface="Trebuchet MS"/>
              </a:rPr>
              <a:t>d</a:t>
            </a:r>
            <a:r>
              <a:rPr sz="2000" b="1" spc="-155" dirty="0">
                <a:solidFill>
                  <a:srgbClr val="223668"/>
                </a:solidFill>
                <a:latin typeface="Trebuchet MS"/>
                <a:cs typeface="Trebuchet MS"/>
              </a:rPr>
              <a:t> </a:t>
            </a:r>
            <a:r>
              <a:rPr sz="2000" b="1" spc="80" dirty="0">
                <a:solidFill>
                  <a:srgbClr val="223668"/>
                </a:solidFill>
                <a:latin typeface="Trebuchet MS"/>
                <a:cs typeface="Trebuchet MS"/>
              </a:rPr>
              <a:t>D</a:t>
            </a:r>
            <a:r>
              <a:rPr sz="2000" b="1" spc="40" dirty="0">
                <a:solidFill>
                  <a:srgbClr val="223668"/>
                </a:solidFill>
                <a:latin typeface="Trebuchet MS"/>
                <a:cs typeface="Trebuchet MS"/>
              </a:rPr>
              <a:t>e</a:t>
            </a:r>
            <a:r>
              <a:rPr sz="2000" b="1" spc="-50" dirty="0">
                <a:solidFill>
                  <a:srgbClr val="223668"/>
                </a:solidFill>
                <a:latin typeface="Trebuchet MS"/>
                <a:cs typeface="Trebuchet MS"/>
              </a:rPr>
              <a:t>v</a:t>
            </a:r>
            <a:r>
              <a:rPr sz="2000" b="1" spc="40" dirty="0">
                <a:solidFill>
                  <a:srgbClr val="223668"/>
                </a:solidFill>
                <a:latin typeface="Trebuchet MS"/>
                <a:cs typeface="Trebuchet MS"/>
              </a:rPr>
              <a:t>e</a:t>
            </a:r>
            <a:r>
              <a:rPr sz="2000" b="1" spc="-45" dirty="0">
                <a:solidFill>
                  <a:srgbClr val="223668"/>
                </a:solidFill>
                <a:latin typeface="Trebuchet MS"/>
                <a:cs typeface="Trebuchet MS"/>
              </a:rPr>
              <a:t>l</a:t>
            </a:r>
            <a:r>
              <a:rPr sz="2000" b="1" spc="25" dirty="0">
                <a:solidFill>
                  <a:srgbClr val="223668"/>
                </a:solidFill>
                <a:latin typeface="Trebuchet MS"/>
                <a:cs typeface="Trebuchet MS"/>
              </a:rPr>
              <a:t>opme</a:t>
            </a:r>
            <a:r>
              <a:rPr sz="2000" b="1" spc="-10" dirty="0">
                <a:solidFill>
                  <a:srgbClr val="223668"/>
                </a:solidFill>
                <a:latin typeface="Trebuchet MS"/>
                <a:cs typeface="Trebuchet MS"/>
              </a:rPr>
              <a:t>n</a:t>
            </a:r>
            <a:r>
              <a:rPr sz="2000" b="1" spc="40" dirty="0">
                <a:solidFill>
                  <a:srgbClr val="223668"/>
                </a:solidFill>
                <a:latin typeface="Trebuchet MS"/>
                <a:cs typeface="Trebuchet MS"/>
              </a:rPr>
              <a:t>t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BC2B733-C1AB-6DCC-D3D7-35A8DDF3BF65}"/>
              </a:ext>
            </a:extLst>
          </p:cNvPr>
          <p:cNvSpPr txBox="1"/>
          <p:nvPr/>
        </p:nvSpPr>
        <p:spPr>
          <a:xfrm>
            <a:off x="275426" y="3246338"/>
            <a:ext cx="2438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FF0000"/>
                </a:solidFill>
              </a:rPr>
              <a:t>Name :</a:t>
            </a:r>
            <a:r>
              <a:rPr lang="en-IN" dirty="0" err="1">
                <a:solidFill>
                  <a:srgbClr val="FF0000"/>
                </a:solidFill>
              </a:rPr>
              <a:t>Jeevasakthi.S</a:t>
            </a:r>
            <a:endParaRPr lang="en-IN" dirty="0">
              <a:solidFill>
                <a:srgbClr val="FF0000"/>
              </a:solidFill>
            </a:endParaRPr>
          </a:p>
          <a:p>
            <a:r>
              <a:rPr lang="en-IN" dirty="0">
                <a:solidFill>
                  <a:srgbClr val="FF0000"/>
                </a:solidFill>
              </a:rPr>
              <a:t>ID        :2113a5065</a:t>
            </a:r>
          </a:p>
          <a:p>
            <a:r>
              <a:rPr lang="en-IN" dirty="0">
                <a:solidFill>
                  <a:srgbClr val="FF0000"/>
                </a:solidFill>
              </a:rPr>
              <a:t>Batch  :A50</a:t>
            </a:r>
          </a:p>
          <a:p>
            <a:endParaRPr lang="en-IN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" y="0"/>
            <a:ext cx="9144000" cy="5143500"/>
            <a:chOff x="-1" y="0"/>
            <a:chExt cx="9144000" cy="51435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3989" cy="514349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315283"/>
              <a:ext cx="135890" cy="344170"/>
            </a:xfrm>
            <a:custGeom>
              <a:avLst/>
              <a:gdLst/>
              <a:ahLst/>
              <a:cxnLst/>
              <a:rect l="l" t="t" r="r" b="b"/>
              <a:pathLst>
                <a:path w="135890" h="344170">
                  <a:moveTo>
                    <a:pt x="135730" y="344090"/>
                  </a:moveTo>
                  <a:lnTo>
                    <a:pt x="0" y="344090"/>
                  </a:lnTo>
                  <a:lnTo>
                    <a:pt x="0" y="0"/>
                  </a:lnTo>
                  <a:lnTo>
                    <a:pt x="135730" y="0"/>
                  </a:lnTo>
                  <a:lnTo>
                    <a:pt x="135730" y="344090"/>
                  </a:lnTo>
                  <a:close/>
                </a:path>
              </a:pathLst>
            </a:custGeom>
            <a:solidFill>
              <a:srgbClr val="2236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-1" y="204342"/>
              <a:ext cx="9144000" cy="4489450"/>
            </a:xfrm>
            <a:custGeom>
              <a:avLst/>
              <a:gdLst/>
              <a:ahLst/>
              <a:cxnLst/>
              <a:rect l="l" t="t" r="r" b="b"/>
              <a:pathLst>
                <a:path w="9144000" h="4489450">
                  <a:moveTo>
                    <a:pt x="9143989" y="4488955"/>
                  </a:moveTo>
                  <a:lnTo>
                    <a:pt x="0" y="4488955"/>
                  </a:lnTo>
                  <a:lnTo>
                    <a:pt x="0" y="0"/>
                  </a:lnTo>
                  <a:lnTo>
                    <a:pt x="9143989" y="0"/>
                  </a:lnTo>
                  <a:lnTo>
                    <a:pt x="9143989" y="4488955"/>
                  </a:lnTo>
                  <a:close/>
                </a:path>
              </a:pathLst>
            </a:custGeom>
            <a:solidFill>
              <a:srgbClr val="F0C8CE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08756" y="359992"/>
            <a:ext cx="1696085" cy="25907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130" dirty="0">
                <a:solidFill>
                  <a:srgbClr val="822836"/>
                </a:solidFill>
              </a:rPr>
              <a:t>H</a:t>
            </a:r>
            <a:r>
              <a:rPr spc="5" dirty="0">
                <a:solidFill>
                  <a:srgbClr val="822836"/>
                </a:solidFill>
              </a:rPr>
              <a:t>o</a:t>
            </a:r>
            <a:r>
              <a:rPr spc="30" dirty="0">
                <a:solidFill>
                  <a:srgbClr val="822836"/>
                </a:solidFill>
              </a:rPr>
              <a:t>w</a:t>
            </a:r>
            <a:r>
              <a:rPr spc="-130" dirty="0">
                <a:solidFill>
                  <a:srgbClr val="822836"/>
                </a:solidFill>
              </a:rPr>
              <a:t> </a:t>
            </a:r>
            <a:r>
              <a:rPr spc="30" dirty="0">
                <a:solidFill>
                  <a:srgbClr val="822836"/>
                </a:solidFill>
              </a:rPr>
              <a:t>doe</a:t>
            </a:r>
            <a:r>
              <a:rPr spc="160" dirty="0">
                <a:solidFill>
                  <a:srgbClr val="822836"/>
                </a:solidFill>
              </a:rPr>
              <a:t>s</a:t>
            </a:r>
            <a:r>
              <a:rPr spc="-120" dirty="0">
                <a:solidFill>
                  <a:srgbClr val="822836"/>
                </a:solidFill>
              </a:rPr>
              <a:t> </a:t>
            </a:r>
            <a:r>
              <a:rPr dirty="0">
                <a:solidFill>
                  <a:srgbClr val="822836"/>
                </a:solidFill>
              </a:rPr>
              <a:t>it</a:t>
            </a:r>
            <a:r>
              <a:rPr spc="-114" dirty="0">
                <a:solidFill>
                  <a:srgbClr val="822836"/>
                </a:solidFill>
              </a:rPr>
              <a:t> </a:t>
            </a:r>
            <a:r>
              <a:rPr spc="5" dirty="0">
                <a:solidFill>
                  <a:srgbClr val="822836"/>
                </a:solidFill>
              </a:rPr>
              <a:t>w</a:t>
            </a:r>
            <a:r>
              <a:rPr spc="20" dirty="0">
                <a:solidFill>
                  <a:srgbClr val="822836"/>
                </a:solidFill>
              </a:rPr>
              <a:t>ork</a:t>
            </a:r>
            <a:r>
              <a:rPr spc="160" dirty="0">
                <a:solidFill>
                  <a:srgbClr val="822836"/>
                </a:solidFill>
              </a:rPr>
              <a:t>?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34749" y="730144"/>
            <a:ext cx="6948170" cy="3072130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272415" marR="290830" indent="-260350">
              <a:lnSpc>
                <a:spcPct val="103299"/>
              </a:lnSpc>
              <a:spcBef>
                <a:spcPts val="50"/>
              </a:spcBef>
              <a:buSzPct val="116666"/>
              <a:buFont typeface="Lucida Sans Unicode"/>
              <a:buChar char="▪"/>
              <a:tabLst>
                <a:tab pos="271780" algn="l"/>
                <a:tab pos="273050" algn="l"/>
              </a:tabLst>
            </a:pPr>
            <a:r>
              <a:rPr sz="1200" spc="120" dirty="0">
                <a:latin typeface="Trebuchet MS"/>
                <a:cs typeface="Trebuchet MS"/>
              </a:rPr>
              <a:t>As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55" dirty="0">
                <a:latin typeface="Trebuchet MS"/>
                <a:cs typeface="Trebuchet MS"/>
              </a:rPr>
              <a:t>soon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70" dirty="0">
                <a:latin typeface="Trebuchet MS"/>
                <a:cs typeface="Trebuchet MS"/>
              </a:rPr>
              <a:t>as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you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submit,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a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list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of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50" dirty="0">
                <a:latin typeface="Trebuchet MS"/>
                <a:cs typeface="Trebuchet MS"/>
              </a:rPr>
              <a:t>ﬂights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will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appear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with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details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like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seat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spc="-15" dirty="0">
                <a:latin typeface="Trebuchet MS"/>
                <a:cs typeface="Trebuchet MS"/>
              </a:rPr>
              <a:t>availability,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timings, </a:t>
            </a:r>
            <a:r>
              <a:rPr sz="1200" spc="-345" dirty="0">
                <a:latin typeface="Trebuchet MS"/>
                <a:cs typeface="Trebuchet MS"/>
              </a:rPr>
              <a:t> </a:t>
            </a:r>
            <a:r>
              <a:rPr sz="1200" spc="-15" dirty="0">
                <a:latin typeface="Trebuchet MS"/>
                <a:cs typeface="Trebuchet MS"/>
              </a:rPr>
              <a:t>price,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and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many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other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-10" dirty="0">
                <a:latin typeface="Trebuchet MS"/>
                <a:cs typeface="Trebuchet MS"/>
              </a:rPr>
              <a:t>details.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45" dirty="0">
                <a:latin typeface="Trebuchet MS"/>
                <a:cs typeface="Trebuchet MS"/>
              </a:rPr>
              <a:t>But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how</a:t>
            </a:r>
            <a:r>
              <a:rPr sz="1200" spc="-9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did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-30" dirty="0">
                <a:latin typeface="Trebuchet MS"/>
                <a:cs typeface="Trebuchet MS"/>
              </a:rPr>
              <a:t>it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55" dirty="0">
                <a:latin typeface="Trebuchet MS"/>
                <a:cs typeface="Trebuchet MS"/>
              </a:rPr>
              <a:t>happen?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-35" dirty="0">
                <a:latin typeface="Trebuchet MS"/>
                <a:cs typeface="Trebuchet MS"/>
              </a:rPr>
              <a:t>It’s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45" dirty="0">
                <a:latin typeface="Trebuchet MS"/>
                <a:cs typeface="Trebuchet MS"/>
              </a:rPr>
              <a:t>because</a:t>
            </a:r>
            <a:r>
              <a:rPr sz="1200" spc="-95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of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APIs.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buFont typeface="Lucida Sans Unicode"/>
              <a:buChar char="▪"/>
            </a:pP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Font typeface="Lucida Sans Unicode"/>
              <a:buChar char="▪"/>
            </a:pPr>
            <a:endParaRPr sz="1250">
              <a:latin typeface="Trebuchet MS"/>
              <a:cs typeface="Trebuchet MS"/>
            </a:endParaRPr>
          </a:p>
          <a:p>
            <a:pPr marL="272415" marR="12700" indent="-260350">
              <a:lnSpc>
                <a:spcPct val="101699"/>
              </a:lnSpc>
              <a:buSzPct val="116666"/>
              <a:buFont typeface="Lucida Sans Unicode"/>
              <a:buChar char="▪"/>
              <a:tabLst>
                <a:tab pos="271780" algn="l"/>
                <a:tab pos="273050" algn="l"/>
              </a:tabLst>
            </a:pPr>
            <a:r>
              <a:rPr sz="1200" spc="-20" dirty="0">
                <a:latin typeface="Trebuchet MS"/>
                <a:cs typeface="Trebuchet MS"/>
              </a:rPr>
              <a:t>To </a:t>
            </a:r>
            <a:r>
              <a:rPr sz="1200" spc="10" dirty="0">
                <a:latin typeface="Trebuchet MS"/>
                <a:cs typeface="Trebuchet MS"/>
              </a:rPr>
              <a:t>provide </a:t>
            </a:r>
            <a:r>
              <a:rPr sz="1200" spc="60" dirty="0">
                <a:latin typeface="Trebuchet MS"/>
                <a:cs typeface="Trebuchet MS"/>
              </a:rPr>
              <a:t>such </a:t>
            </a:r>
            <a:r>
              <a:rPr sz="1200" spc="20" dirty="0">
                <a:latin typeface="Trebuchet MS"/>
                <a:cs typeface="Trebuchet MS"/>
              </a:rPr>
              <a:t>accurate </a:t>
            </a:r>
            <a:r>
              <a:rPr sz="1200" spc="-20" dirty="0">
                <a:latin typeface="Trebuchet MS"/>
                <a:cs typeface="Trebuchet MS"/>
              </a:rPr>
              <a:t>data, </a:t>
            </a:r>
            <a:r>
              <a:rPr sz="1200" spc="15" dirty="0">
                <a:latin typeface="Trebuchet MS"/>
                <a:cs typeface="Trebuchet MS"/>
              </a:rPr>
              <a:t>the </a:t>
            </a:r>
            <a:r>
              <a:rPr sz="1200" spc="5" dirty="0">
                <a:latin typeface="Trebuchet MS"/>
                <a:cs typeface="Trebuchet MS"/>
              </a:rPr>
              <a:t>platform </a:t>
            </a:r>
            <a:r>
              <a:rPr sz="1200" spc="70" dirty="0">
                <a:latin typeface="Trebuchet MS"/>
                <a:cs typeface="Trebuchet MS"/>
              </a:rPr>
              <a:t>sends </a:t>
            </a:r>
            <a:r>
              <a:rPr sz="1200" spc="15" dirty="0">
                <a:latin typeface="Trebuchet MS"/>
                <a:cs typeface="Trebuchet MS"/>
              </a:rPr>
              <a:t>the </a:t>
            </a:r>
            <a:r>
              <a:rPr sz="1200" spc="25" dirty="0">
                <a:latin typeface="Trebuchet MS"/>
                <a:cs typeface="Trebuchet MS"/>
              </a:rPr>
              <a:t>request </a:t>
            </a:r>
            <a:r>
              <a:rPr sz="1200" dirty="0">
                <a:latin typeface="Trebuchet MS"/>
                <a:cs typeface="Trebuchet MS"/>
              </a:rPr>
              <a:t>to </a:t>
            </a:r>
            <a:r>
              <a:rPr sz="1200" spc="15" dirty="0">
                <a:latin typeface="Trebuchet MS"/>
                <a:cs typeface="Trebuchet MS"/>
              </a:rPr>
              <a:t>the </a:t>
            </a:r>
            <a:r>
              <a:rPr sz="1200" spc="20" dirty="0">
                <a:latin typeface="Trebuchet MS"/>
                <a:cs typeface="Trebuchet MS"/>
              </a:rPr>
              <a:t>website </a:t>
            </a:r>
            <a:r>
              <a:rPr sz="1200" spc="75" dirty="0">
                <a:latin typeface="Trebuchet MS"/>
                <a:cs typeface="Trebuchet MS"/>
              </a:rPr>
              <a:t>so </a:t>
            </a:r>
            <a:r>
              <a:rPr sz="1200" dirty="0">
                <a:latin typeface="Trebuchet MS"/>
                <a:cs typeface="Trebuchet MS"/>
              </a:rPr>
              <a:t>that </a:t>
            </a:r>
            <a:r>
              <a:rPr sz="1200" spc="-30" dirty="0">
                <a:latin typeface="Trebuchet MS"/>
                <a:cs typeface="Trebuchet MS"/>
              </a:rPr>
              <a:t>it </a:t>
            </a:r>
            <a:r>
              <a:rPr sz="1200" spc="35" dirty="0">
                <a:latin typeface="Trebuchet MS"/>
                <a:cs typeface="Trebuchet MS"/>
              </a:rPr>
              <a:t>can </a:t>
            </a:r>
            <a:r>
              <a:rPr sz="1200" spc="40" dirty="0">
                <a:latin typeface="Trebuchet MS"/>
                <a:cs typeface="Trebuchet MS"/>
              </a:rPr>
              <a:t> </a:t>
            </a:r>
            <a:r>
              <a:rPr sz="1200" spc="65" dirty="0">
                <a:latin typeface="Trebuchet MS"/>
                <a:cs typeface="Trebuchet MS"/>
              </a:rPr>
              <a:t>access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90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database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and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get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all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relevant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data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through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API.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The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website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then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spc="50" dirty="0">
                <a:latin typeface="Trebuchet MS"/>
                <a:cs typeface="Trebuchet MS"/>
              </a:rPr>
              <a:t>responds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with </a:t>
            </a:r>
            <a:r>
              <a:rPr sz="1200" spc="-34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9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d</a:t>
            </a:r>
            <a:r>
              <a:rPr sz="1200" spc="5" dirty="0">
                <a:latin typeface="Trebuchet MS"/>
                <a:cs typeface="Trebuchet MS"/>
              </a:rPr>
              <a:t>a</a:t>
            </a:r>
            <a:r>
              <a:rPr sz="1200" spc="-15" dirty="0">
                <a:latin typeface="Trebuchet MS"/>
                <a:cs typeface="Trebuchet MS"/>
              </a:rPr>
              <a:t>t</a:t>
            </a:r>
            <a:r>
              <a:rPr sz="1200" spc="30" dirty="0">
                <a:latin typeface="Trebuchet MS"/>
                <a:cs typeface="Trebuchet MS"/>
              </a:rPr>
              <a:t>a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whi</a:t>
            </a:r>
            <a:r>
              <a:rPr sz="1200" spc="10" dirty="0">
                <a:latin typeface="Trebuchet MS"/>
                <a:cs typeface="Trebuchet MS"/>
              </a:rPr>
              <a:t>c</a:t>
            </a:r>
            <a:r>
              <a:rPr sz="1200" spc="35" dirty="0">
                <a:latin typeface="Trebuchet MS"/>
                <a:cs typeface="Trebuchet MS"/>
              </a:rPr>
              <a:t>h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w</a:t>
            </a:r>
            <a:r>
              <a:rPr sz="1200" spc="20" dirty="0">
                <a:latin typeface="Trebuchet MS"/>
                <a:cs typeface="Trebuchet MS"/>
              </a:rPr>
              <a:t>a</a:t>
            </a:r>
            <a:r>
              <a:rPr sz="1200" spc="120" dirty="0">
                <a:latin typeface="Trebuchet MS"/>
                <a:cs typeface="Trebuchet MS"/>
              </a:rPr>
              <a:t>s</a:t>
            </a:r>
            <a:r>
              <a:rPr sz="1200" spc="-90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de</a:t>
            </a:r>
            <a:r>
              <a:rPr sz="1200" spc="5" dirty="0">
                <a:latin typeface="Trebuchet MS"/>
                <a:cs typeface="Trebuchet MS"/>
              </a:rPr>
              <a:t>l</a:t>
            </a:r>
            <a:r>
              <a:rPr sz="1200" spc="-20" dirty="0">
                <a:latin typeface="Trebuchet MS"/>
                <a:cs typeface="Trebuchet MS"/>
              </a:rPr>
              <a:t>i</a:t>
            </a:r>
            <a:r>
              <a:rPr sz="1200" spc="-35" dirty="0">
                <a:latin typeface="Trebuchet MS"/>
                <a:cs typeface="Trebuchet MS"/>
              </a:rPr>
              <a:t>v</a:t>
            </a:r>
            <a:r>
              <a:rPr sz="1200" spc="10" dirty="0">
                <a:latin typeface="Trebuchet MS"/>
                <a:cs typeface="Trebuchet MS"/>
              </a:rPr>
              <a:t>e</a:t>
            </a:r>
            <a:r>
              <a:rPr sz="1200" spc="-5" dirty="0">
                <a:latin typeface="Trebuchet MS"/>
                <a:cs typeface="Trebuchet MS"/>
              </a:rPr>
              <a:t>r</a:t>
            </a:r>
            <a:r>
              <a:rPr sz="1200" spc="30" dirty="0">
                <a:latin typeface="Trebuchet MS"/>
                <a:cs typeface="Trebuchet MS"/>
              </a:rPr>
              <a:t>e</a:t>
            </a:r>
            <a:r>
              <a:rPr sz="1200" spc="35" dirty="0">
                <a:latin typeface="Trebuchet MS"/>
                <a:cs typeface="Trebuchet MS"/>
              </a:rPr>
              <a:t>d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-5" dirty="0">
                <a:latin typeface="Trebuchet MS"/>
                <a:cs typeface="Trebuchet MS"/>
              </a:rPr>
              <a:t>vi</a:t>
            </a:r>
            <a:r>
              <a:rPr sz="1200" dirty="0">
                <a:latin typeface="Trebuchet MS"/>
                <a:cs typeface="Trebuchet MS"/>
              </a:rPr>
              <a:t>a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80" dirty="0">
                <a:latin typeface="Trebuchet MS"/>
                <a:cs typeface="Trebuchet MS"/>
              </a:rPr>
              <a:t>API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-30" dirty="0">
                <a:latin typeface="Trebuchet MS"/>
                <a:cs typeface="Trebuchet MS"/>
              </a:rPr>
              <a:t>t</a:t>
            </a:r>
            <a:r>
              <a:rPr sz="1200" spc="30" dirty="0">
                <a:latin typeface="Trebuchet MS"/>
                <a:cs typeface="Trebuchet MS"/>
              </a:rPr>
              <a:t>o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p</a:t>
            </a:r>
            <a:r>
              <a:rPr sz="1200" spc="5" dirty="0">
                <a:latin typeface="Trebuchet MS"/>
                <a:cs typeface="Trebuchet MS"/>
              </a:rPr>
              <a:t>l</a:t>
            </a:r>
            <a:r>
              <a:rPr sz="1200" dirty="0">
                <a:latin typeface="Trebuchet MS"/>
                <a:cs typeface="Trebuchet MS"/>
              </a:rPr>
              <a:t>a</a:t>
            </a:r>
            <a:r>
              <a:rPr sz="1200" spc="-60" dirty="0">
                <a:latin typeface="Trebuchet MS"/>
                <a:cs typeface="Trebuchet MS"/>
              </a:rPr>
              <a:t>t</a:t>
            </a:r>
            <a:r>
              <a:rPr sz="1200" spc="20" dirty="0">
                <a:latin typeface="Trebuchet MS"/>
                <a:cs typeface="Trebuchet MS"/>
              </a:rPr>
              <a:t>f</a:t>
            </a:r>
            <a:r>
              <a:rPr sz="1200" spc="-30" dirty="0">
                <a:latin typeface="Trebuchet MS"/>
                <a:cs typeface="Trebuchet MS"/>
              </a:rPr>
              <a:t>orm.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buFont typeface="Lucida Sans Unicode"/>
              <a:buChar char="▪"/>
            </a:pP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Font typeface="Lucida Sans Unicode"/>
              <a:buChar char="▪"/>
            </a:pPr>
            <a:endParaRPr sz="1250">
              <a:latin typeface="Trebuchet MS"/>
              <a:cs typeface="Trebuchet MS"/>
            </a:endParaRPr>
          </a:p>
          <a:p>
            <a:pPr marL="272415" marR="5080" indent="-260350">
              <a:lnSpc>
                <a:spcPct val="101699"/>
              </a:lnSpc>
              <a:buSzPct val="116666"/>
              <a:buFont typeface="Lucida Sans Unicode"/>
              <a:buChar char="▪"/>
              <a:tabLst>
                <a:tab pos="271780" algn="l"/>
                <a:tab pos="273050" algn="l"/>
              </a:tabLst>
            </a:pPr>
            <a:r>
              <a:rPr sz="1200" dirty="0">
                <a:latin typeface="Trebuchet MS"/>
                <a:cs typeface="Trebuchet MS"/>
              </a:rPr>
              <a:t>Here,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80" dirty="0">
                <a:latin typeface="Trebuchet MS"/>
                <a:cs typeface="Trebuchet MS"/>
              </a:rPr>
              <a:t>API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acts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70" dirty="0">
                <a:latin typeface="Trebuchet MS"/>
                <a:cs typeface="Trebuchet MS"/>
              </a:rPr>
              <a:t>as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an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intermediate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which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streamlines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9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data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45" dirty="0">
                <a:latin typeface="Trebuchet MS"/>
                <a:cs typeface="Trebuchet MS"/>
              </a:rPr>
              <a:t>sharing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process.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45" dirty="0">
                <a:latin typeface="Trebuchet MS"/>
                <a:cs typeface="Trebuchet MS"/>
              </a:rPr>
              <a:t>On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90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other </a:t>
            </a:r>
            <a:r>
              <a:rPr sz="1200" spc="-345" dirty="0">
                <a:latin typeface="Trebuchet MS"/>
                <a:cs typeface="Trebuchet MS"/>
              </a:rPr>
              <a:t> </a:t>
            </a:r>
            <a:r>
              <a:rPr sz="1200" spc="-5" dirty="0">
                <a:latin typeface="Trebuchet MS"/>
                <a:cs typeface="Trebuchet MS"/>
              </a:rPr>
              <a:t>hand, </a:t>
            </a:r>
            <a:r>
              <a:rPr sz="1200" spc="15" dirty="0">
                <a:latin typeface="Trebuchet MS"/>
                <a:cs typeface="Trebuchet MS"/>
              </a:rPr>
              <a:t>the </a:t>
            </a:r>
            <a:r>
              <a:rPr sz="1200" dirty="0">
                <a:latin typeface="Trebuchet MS"/>
                <a:cs typeface="Trebuchet MS"/>
              </a:rPr>
              <a:t>airline </a:t>
            </a:r>
            <a:r>
              <a:rPr sz="1200" spc="20" dirty="0">
                <a:latin typeface="Trebuchet MS"/>
                <a:cs typeface="Trebuchet MS"/>
              </a:rPr>
              <a:t>website </a:t>
            </a:r>
            <a:r>
              <a:rPr sz="1200" spc="35" dirty="0">
                <a:latin typeface="Trebuchet MS"/>
                <a:cs typeface="Trebuchet MS"/>
              </a:rPr>
              <a:t>and ﬂight </a:t>
            </a:r>
            <a:r>
              <a:rPr sz="1200" spc="40" dirty="0">
                <a:latin typeface="Trebuchet MS"/>
                <a:cs typeface="Trebuchet MS"/>
              </a:rPr>
              <a:t>booking </a:t>
            </a:r>
            <a:r>
              <a:rPr sz="1200" spc="5" dirty="0">
                <a:latin typeface="Trebuchet MS"/>
                <a:cs typeface="Trebuchet MS"/>
              </a:rPr>
              <a:t>platform </a:t>
            </a:r>
            <a:r>
              <a:rPr sz="1200" spc="15" dirty="0">
                <a:latin typeface="Trebuchet MS"/>
                <a:cs typeface="Trebuchet MS"/>
              </a:rPr>
              <a:t>act </a:t>
            </a:r>
            <a:r>
              <a:rPr sz="1200" spc="70" dirty="0">
                <a:latin typeface="Trebuchet MS"/>
                <a:cs typeface="Trebuchet MS"/>
              </a:rPr>
              <a:t>as </a:t>
            </a:r>
            <a:r>
              <a:rPr sz="1200" spc="15" dirty="0">
                <a:latin typeface="Trebuchet MS"/>
                <a:cs typeface="Trebuchet MS"/>
              </a:rPr>
              <a:t>the </a:t>
            </a:r>
            <a:r>
              <a:rPr sz="1200" spc="5" dirty="0">
                <a:latin typeface="Trebuchet MS"/>
                <a:cs typeface="Trebuchet MS"/>
              </a:rPr>
              <a:t>endpoints. </a:t>
            </a:r>
            <a:r>
              <a:rPr sz="1200" spc="50" dirty="0">
                <a:latin typeface="Trebuchet MS"/>
                <a:cs typeface="Trebuchet MS"/>
              </a:rPr>
              <a:t>When </a:t>
            </a:r>
            <a:r>
              <a:rPr sz="1200" spc="-30" dirty="0">
                <a:latin typeface="Trebuchet MS"/>
                <a:cs typeface="Trebuchet MS"/>
              </a:rPr>
              <a:t>it </a:t>
            </a:r>
            <a:r>
              <a:rPr sz="1200" spc="50" dirty="0">
                <a:latin typeface="Trebuchet MS"/>
                <a:cs typeface="Trebuchet MS"/>
              </a:rPr>
              <a:t>comes </a:t>
            </a:r>
            <a:r>
              <a:rPr sz="1200" dirty="0">
                <a:latin typeface="Trebuchet MS"/>
                <a:cs typeface="Trebuchet MS"/>
              </a:rPr>
              <a:t>to </a:t>
            </a:r>
            <a:r>
              <a:rPr sz="1200" spc="5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communicating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endpoints,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then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spc="80" dirty="0">
                <a:latin typeface="Trebuchet MS"/>
                <a:cs typeface="Trebuchet MS"/>
              </a:rPr>
              <a:t>API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namely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45" dirty="0">
                <a:latin typeface="Trebuchet MS"/>
                <a:cs typeface="Trebuchet MS"/>
              </a:rPr>
              <a:t>works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-5" dirty="0">
                <a:latin typeface="Trebuchet MS"/>
                <a:cs typeface="Trebuchet MS"/>
              </a:rPr>
              <a:t>in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two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45" dirty="0">
                <a:latin typeface="Trebuchet MS"/>
                <a:cs typeface="Trebuchet MS"/>
              </a:rPr>
              <a:t>ways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which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are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14" dirty="0">
                <a:latin typeface="Trebuchet MS"/>
                <a:cs typeface="Trebuchet MS"/>
              </a:rPr>
              <a:t>SOAP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and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REST.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buFont typeface="Lucida Sans Unicode"/>
              <a:buChar char="▪"/>
            </a:pP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Font typeface="Lucida Sans Unicode"/>
              <a:buChar char="▪"/>
            </a:pPr>
            <a:endParaRPr sz="1250">
              <a:latin typeface="Trebuchet MS"/>
              <a:cs typeface="Trebuchet MS"/>
            </a:endParaRPr>
          </a:p>
          <a:p>
            <a:pPr marL="272415" marR="80010" indent="-260350">
              <a:lnSpc>
                <a:spcPct val="103299"/>
              </a:lnSpc>
              <a:buSzPct val="116666"/>
              <a:buFont typeface="Lucida Sans Unicode"/>
              <a:buChar char="▪"/>
              <a:tabLst>
                <a:tab pos="271780" algn="l"/>
                <a:tab pos="273050" algn="l"/>
              </a:tabLst>
            </a:pPr>
            <a:r>
              <a:rPr sz="1200" spc="-5" dirty="0">
                <a:latin typeface="Trebuchet MS"/>
                <a:cs typeface="Trebuchet MS"/>
              </a:rPr>
              <a:t>Now,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that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we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have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understood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working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of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APIs,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-35" dirty="0">
                <a:latin typeface="Trebuchet MS"/>
                <a:cs typeface="Trebuchet MS"/>
              </a:rPr>
              <a:t>let’s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have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a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look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-5" dirty="0">
                <a:latin typeface="Trebuchet MS"/>
                <a:cs typeface="Trebuchet MS"/>
              </a:rPr>
              <a:t>at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basic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terminologies </a:t>
            </a:r>
            <a:r>
              <a:rPr sz="1200" spc="-350" dirty="0">
                <a:latin typeface="Trebuchet MS"/>
                <a:cs typeface="Trebuchet MS"/>
              </a:rPr>
              <a:t> </a:t>
            </a:r>
            <a:r>
              <a:rPr sz="1200" spc="55" dirty="0">
                <a:latin typeface="Trebuchet MS"/>
                <a:cs typeface="Trebuchet MS"/>
              </a:rPr>
              <a:t>used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-5" dirty="0">
                <a:latin typeface="Trebuchet MS"/>
                <a:cs typeface="Trebuchet MS"/>
              </a:rPr>
              <a:t>in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80" dirty="0">
                <a:latin typeface="Trebuchet MS"/>
                <a:cs typeface="Trebuchet MS"/>
              </a:rPr>
              <a:t>API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development.</a:t>
            </a:r>
            <a:endParaRPr sz="1200">
              <a:latin typeface="Trebuchet MS"/>
              <a:cs typeface="Trebuchet MS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9" name="object 9"/>
            <p:cNvSpPr/>
            <p:nvPr/>
          </p:nvSpPr>
          <p:spPr>
            <a:xfrm>
              <a:off x="0" y="326502"/>
              <a:ext cx="135890" cy="353695"/>
            </a:xfrm>
            <a:custGeom>
              <a:avLst/>
              <a:gdLst/>
              <a:ahLst/>
              <a:cxnLst/>
              <a:rect l="l" t="t" r="r" b="b"/>
              <a:pathLst>
                <a:path w="135890" h="353695">
                  <a:moveTo>
                    <a:pt x="135728" y="353421"/>
                  </a:moveTo>
                  <a:lnTo>
                    <a:pt x="0" y="353421"/>
                  </a:lnTo>
                  <a:lnTo>
                    <a:pt x="0" y="0"/>
                  </a:lnTo>
                  <a:lnTo>
                    <a:pt x="135728" y="0"/>
                  </a:lnTo>
                  <a:lnTo>
                    <a:pt x="135728" y="353421"/>
                  </a:lnTo>
                  <a:close/>
                </a:path>
              </a:pathLst>
            </a:custGeom>
            <a:solidFill>
              <a:srgbClr val="8228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9143999" cy="514349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" y="0"/>
            <a:ext cx="9144000" cy="5143500"/>
            <a:chOff x="-1" y="0"/>
            <a:chExt cx="9144000" cy="51435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3989" cy="514349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315283"/>
              <a:ext cx="135890" cy="344170"/>
            </a:xfrm>
            <a:custGeom>
              <a:avLst/>
              <a:gdLst/>
              <a:ahLst/>
              <a:cxnLst/>
              <a:rect l="l" t="t" r="r" b="b"/>
              <a:pathLst>
                <a:path w="135890" h="344170">
                  <a:moveTo>
                    <a:pt x="135730" y="344090"/>
                  </a:moveTo>
                  <a:lnTo>
                    <a:pt x="0" y="344090"/>
                  </a:lnTo>
                  <a:lnTo>
                    <a:pt x="0" y="0"/>
                  </a:lnTo>
                  <a:lnTo>
                    <a:pt x="135730" y="0"/>
                  </a:lnTo>
                  <a:lnTo>
                    <a:pt x="135730" y="344090"/>
                  </a:lnTo>
                  <a:close/>
                </a:path>
              </a:pathLst>
            </a:custGeom>
            <a:solidFill>
              <a:srgbClr val="2236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" y="0"/>
              <a:ext cx="9144000" cy="5143499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208757" y="243239"/>
            <a:ext cx="6418580" cy="33553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30" dirty="0">
                <a:latin typeface="Trebuchet MS"/>
                <a:cs typeface="Trebuchet MS"/>
              </a:rPr>
              <a:t>4.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Print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name</a:t>
            </a:r>
            <a:r>
              <a:rPr sz="1200" spc="-95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of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all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female</a:t>
            </a:r>
            <a:r>
              <a:rPr sz="1200" spc="-95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employees.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131445" indent="-119380">
              <a:lnSpc>
                <a:spcPct val="100000"/>
              </a:lnSpc>
              <a:buChar char="&gt;"/>
              <a:tabLst>
                <a:tab pos="132080" algn="l"/>
              </a:tabLst>
            </a:pPr>
            <a:r>
              <a:rPr sz="1200" spc="10" dirty="0">
                <a:latin typeface="Trebuchet MS"/>
                <a:cs typeface="Trebuchet MS"/>
              </a:rPr>
              <a:t>var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femaleEmp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=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db.employee_data.ﬁnd(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-50" dirty="0">
                <a:latin typeface="Trebuchet MS"/>
                <a:cs typeface="Trebuchet MS"/>
              </a:rPr>
              <a:t>{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gender: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-30" dirty="0">
                <a:latin typeface="Trebuchet MS"/>
                <a:cs typeface="Trebuchet MS"/>
              </a:rPr>
              <a:t>“female”</a:t>
            </a:r>
            <a:r>
              <a:rPr sz="1200" spc="-95" dirty="0">
                <a:latin typeface="Trebuchet MS"/>
                <a:cs typeface="Trebuchet MS"/>
              </a:rPr>
              <a:t> </a:t>
            </a:r>
            <a:r>
              <a:rPr sz="1200" spc="-45" dirty="0">
                <a:latin typeface="Trebuchet MS"/>
                <a:cs typeface="Trebuchet MS"/>
              </a:rPr>
              <a:t>}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-70" dirty="0">
                <a:latin typeface="Trebuchet MS"/>
                <a:cs typeface="Trebuchet MS"/>
              </a:rPr>
              <a:t>)</a:t>
            </a:r>
            <a:endParaRPr sz="1200">
              <a:latin typeface="Trebuchet MS"/>
              <a:cs typeface="Trebuchet MS"/>
            </a:endParaRPr>
          </a:p>
          <a:p>
            <a:pPr marL="12700" marR="3475354">
              <a:lnSpc>
                <a:spcPct val="304200"/>
              </a:lnSpc>
            </a:pPr>
            <a:r>
              <a:rPr sz="1200" spc="20" dirty="0">
                <a:latin typeface="Trebuchet MS"/>
                <a:cs typeface="Trebuchet MS"/>
              </a:rPr>
              <a:t>f</a:t>
            </a:r>
            <a:r>
              <a:rPr sz="1200" spc="15" dirty="0">
                <a:latin typeface="Trebuchet MS"/>
                <a:cs typeface="Trebuchet MS"/>
              </a:rPr>
              <a:t>or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-80" dirty="0">
                <a:latin typeface="Trebuchet MS"/>
                <a:cs typeface="Trebuchet MS"/>
              </a:rPr>
              <a:t>( </a:t>
            </a:r>
            <a:r>
              <a:rPr sz="1200" dirty="0">
                <a:latin typeface="Trebuchet MS"/>
                <a:cs typeface="Trebuchet MS"/>
              </a:rPr>
              <a:t>v</a:t>
            </a:r>
            <a:r>
              <a:rPr sz="1200" spc="15" dirty="0">
                <a:latin typeface="Trebuchet MS"/>
                <a:cs typeface="Trebuchet MS"/>
              </a:rPr>
              <a:t>ar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-50" dirty="0">
                <a:latin typeface="Trebuchet MS"/>
                <a:cs typeface="Trebuchet MS"/>
              </a:rPr>
              <a:t>i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=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105" dirty="0">
                <a:latin typeface="Trebuchet MS"/>
                <a:cs typeface="Trebuchet MS"/>
              </a:rPr>
              <a:t>0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-155" dirty="0">
                <a:latin typeface="Trebuchet MS"/>
                <a:cs typeface="Trebuchet MS"/>
              </a:rPr>
              <a:t>;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-50" dirty="0">
                <a:latin typeface="Trebuchet MS"/>
                <a:cs typeface="Trebuchet MS"/>
              </a:rPr>
              <a:t>i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&lt;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f</a:t>
            </a:r>
            <a:r>
              <a:rPr sz="1200" spc="25" dirty="0">
                <a:latin typeface="Trebuchet MS"/>
                <a:cs typeface="Trebuchet MS"/>
              </a:rPr>
              <a:t>ema</a:t>
            </a:r>
            <a:r>
              <a:rPr sz="1200" spc="-15" dirty="0">
                <a:latin typeface="Trebuchet MS"/>
                <a:cs typeface="Trebuchet MS"/>
              </a:rPr>
              <a:t>l</a:t>
            </a:r>
            <a:r>
              <a:rPr sz="1200" spc="15" dirty="0">
                <a:latin typeface="Trebuchet MS"/>
                <a:cs typeface="Trebuchet MS"/>
              </a:rPr>
              <a:t>e</a:t>
            </a:r>
            <a:r>
              <a:rPr sz="1200" spc="85" dirty="0">
                <a:latin typeface="Trebuchet MS"/>
                <a:cs typeface="Trebuchet MS"/>
              </a:rPr>
              <a:t>E</a:t>
            </a:r>
            <a:r>
              <a:rPr sz="1200" spc="-10" dirty="0">
                <a:latin typeface="Trebuchet MS"/>
                <a:cs typeface="Trebuchet MS"/>
              </a:rPr>
              <a:t>mp.</a:t>
            </a:r>
            <a:r>
              <a:rPr sz="1200" spc="-15" dirty="0">
                <a:latin typeface="Trebuchet MS"/>
                <a:cs typeface="Trebuchet MS"/>
              </a:rPr>
              <a:t>c</a:t>
            </a:r>
            <a:r>
              <a:rPr sz="1200" spc="25" dirty="0">
                <a:latin typeface="Trebuchet MS"/>
                <a:cs typeface="Trebuchet MS"/>
              </a:rPr>
              <a:t>o</a:t>
            </a:r>
            <a:r>
              <a:rPr sz="1200" spc="45" dirty="0">
                <a:latin typeface="Trebuchet MS"/>
                <a:cs typeface="Trebuchet MS"/>
              </a:rPr>
              <a:t>u</a:t>
            </a:r>
            <a:r>
              <a:rPr sz="1200" spc="5" dirty="0">
                <a:latin typeface="Trebuchet MS"/>
                <a:cs typeface="Trebuchet MS"/>
              </a:rPr>
              <a:t>n</a:t>
            </a:r>
            <a:r>
              <a:rPr sz="1200" spc="-55" dirty="0">
                <a:latin typeface="Trebuchet MS"/>
                <a:cs typeface="Trebuchet MS"/>
              </a:rPr>
              <a:t>t()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-155" dirty="0">
                <a:latin typeface="Trebuchet MS"/>
                <a:cs typeface="Trebuchet MS"/>
              </a:rPr>
              <a:t>;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-25" dirty="0">
                <a:latin typeface="Trebuchet MS"/>
                <a:cs typeface="Trebuchet MS"/>
              </a:rPr>
              <a:t>i++){  </a:t>
            </a:r>
            <a:r>
              <a:rPr sz="1200" spc="-5" dirty="0">
                <a:latin typeface="Trebuchet MS"/>
                <a:cs typeface="Trebuchet MS"/>
              </a:rPr>
              <a:t>pr</a:t>
            </a:r>
            <a:r>
              <a:rPr sz="1200" spc="5" dirty="0">
                <a:latin typeface="Trebuchet MS"/>
                <a:cs typeface="Trebuchet MS"/>
              </a:rPr>
              <a:t>in</a:t>
            </a:r>
            <a:r>
              <a:rPr sz="1200" spc="-10" dirty="0">
                <a:latin typeface="Trebuchet MS"/>
                <a:cs typeface="Trebuchet MS"/>
              </a:rPr>
              <a:t>t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-80" dirty="0">
                <a:latin typeface="Trebuchet MS"/>
                <a:cs typeface="Trebuchet MS"/>
              </a:rPr>
              <a:t>(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f</a:t>
            </a:r>
            <a:r>
              <a:rPr sz="1200" spc="25" dirty="0">
                <a:latin typeface="Trebuchet MS"/>
                <a:cs typeface="Trebuchet MS"/>
              </a:rPr>
              <a:t>ema</a:t>
            </a:r>
            <a:r>
              <a:rPr sz="1200" spc="-15" dirty="0">
                <a:latin typeface="Trebuchet MS"/>
                <a:cs typeface="Trebuchet MS"/>
              </a:rPr>
              <a:t>l</a:t>
            </a:r>
            <a:r>
              <a:rPr sz="1200" spc="15" dirty="0">
                <a:latin typeface="Trebuchet MS"/>
                <a:cs typeface="Trebuchet MS"/>
              </a:rPr>
              <a:t>e</a:t>
            </a:r>
            <a:r>
              <a:rPr sz="1200" spc="85" dirty="0">
                <a:latin typeface="Trebuchet MS"/>
                <a:cs typeface="Trebuchet MS"/>
              </a:rPr>
              <a:t>E</a:t>
            </a:r>
            <a:r>
              <a:rPr sz="1200" spc="-35" dirty="0">
                <a:latin typeface="Trebuchet MS"/>
                <a:cs typeface="Trebuchet MS"/>
              </a:rPr>
              <a:t>mp[i].</a:t>
            </a:r>
            <a:r>
              <a:rPr sz="1200" spc="-50" dirty="0">
                <a:latin typeface="Trebuchet MS"/>
                <a:cs typeface="Trebuchet MS"/>
              </a:rPr>
              <a:t>n</a:t>
            </a:r>
            <a:r>
              <a:rPr sz="1200" spc="35" dirty="0">
                <a:latin typeface="Trebuchet MS"/>
                <a:cs typeface="Trebuchet MS"/>
              </a:rPr>
              <a:t>am</a:t>
            </a:r>
            <a:r>
              <a:rPr sz="1200" spc="10" dirty="0">
                <a:latin typeface="Trebuchet MS"/>
                <a:cs typeface="Trebuchet MS"/>
              </a:rPr>
              <a:t>e</a:t>
            </a:r>
            <a:r>
              <a:rPr sz="1200" spc="-70" dirty="0">
                <a:latin typeface="Trebuchet MS"/>
                <a:cs typeface="Trebuchet MS"/>
              </a:rPr>
              <a:t>)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1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1200" spc="-45" dirty="0">
                <a:latin typeface="Trebuchet MS"/>
                <a:cs typeface="Trebuchet MS"/>
              </a:rPr>
              <a:t>}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100">
              <a:latin typeface="Trebuchet MS"/>
              <a:cs typeface="Trebuchet MS"/>
            </a:endParaRPr>
          </a:p>
          <a:p>
            <a:pPr marL="130810" indent="-118745">
              <a:lnSpc>
                <a:spcPct val="100000"/>
              </a:lnSpc>
              <a:buChar char="&gt;"/>
              <a:tabLst>
                <a:tab pos="131445" algn="l"/>
              </a:tabLst>
            </a:pPr>
            <a:r>
              <a:rPr sz="1200" dirty="0">
                <a:latin typeface="Trebuchet MS"/>
                <a:cs typeface="Trebuchet MS"/>
              </a:rPr>
              <a:t>db.employee_data.ﬁnd(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-50" dirty="0">
                <a:latin typeface="Trebuchet MS"/>
                <a:cs typeface="Trebuchet MS"/>
              </a:rPr>
              <a:t>{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gender: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"female"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-100" dirty="0">
                <a:latin typeface="Trebuchet MS"/>
                <a:cs typeface="Trebuchet MS"/>
              </a:rPr>
              <a:t>},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-50" dirty="0">
                <a:latin typeface="Trebuchet MS"/>
                <a:cs typeface="Trebuchet MS"/>
              </a:rPr>
              <a:t>{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-45" dirty="0">
                <a:latin typeface="Trebuchet MS"/>
                <a:cs typeface="Trebuchet MS"/>
              </a:rPr>
              <a:t>_id:0,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-30" dirty="0">
                <a:latin typeface="Trebuchet MS"/>
                <a:cs typeface="Trebuchet MS"/>
              </a:rPr>
              <a:t>name:1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spc="-45" dirty="0">
                <a:latin typeface="Trebuchet MS"/>
                <a:cs typeface="Trebuchet MS"/>
              </a:rPr>
              <a:t>}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-70" dirty="0">
                <a:latin typeface="Trebuchet MS"/>
                <a:cs typeface="Trebuchet MS"/>
              </a:rPr>
              <a:t>)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1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1200" spc="30" dirty="0">
                <a:latin typeface="Trebuchet MS"/>
                <a:cs typeface="Trebuchet MS"/>
              </a:rPr>
              <a:t>Note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that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-15" dirty="0">
                <a:latin typeface="Trebuchet MS"/>
                <a:cs typeface="Trebuchet MS"/>
              </a:rPr>
              <a:t>1st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solution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just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prints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out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45" dirty="0">
                <a:latin typeface="Trebuchet MS"/>
                <a:cs typeface="Trebuchet MS"/>
              </a:rPr>
              <a:t>names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while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55" dirty="0">
                <a:latin typeface="Trebuchet MS"/>
                <a:cs typeface="Trebuchet MS"/>
              </a:rPr>
              <a:t>2nd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one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prints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-30" dirty="0">
                <a:latin typeface="Trebuchet MS"/>
                <a:cs typeface="Trebuchet MS"/>
              </a:rPr>
              <a:t>it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-5" dirty="0">
                <a:latin typeface="Trebuchet MS"/>
                <a:cs typeface="Trebuchet MS"/>
              </a:rPr>
              <a:t>in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Object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spc="-10" dirty="0">
                <a:latin typeface="Trebuchet MS"/>
                <a:cs typeface="Trebuchet MS"/>
              </a:rPr>
              <a:t>Format.</a:t>
            </a:r>
            <a:endParaRPr sz="1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3999" cy="51434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400779"/>
              <a:ext cx="9144000" cy="4312285"/>
            </a:xfrm>
            <a:custGeom>
              <a:avLst/>
              <a:gdLst/>
              <a:ahLst/>
              <a:cxnLst/>
              <a:rect l="l" t="t" r="r" b="b"/>
              <a:pathLst>
                <a:path w="9144000" h="4312285">
                  <a:moveTo>
                    <a:pt x="9143999" y="4311897"/>
                  </a:moveTo>
                  <a:lnTo>
                    <a:pt x="0" y="4311897"/>
                  </a:lnTo>
                  <a:lnTo>
                    <a:pt x="0" y="0"/>
                  </a:lnTo>
                  <a:lnTo>
                    <a:pt x="9143999" y="0"/>
                  </a:lnTo>
                  <a:lnTo>
                    <a:pt x="9143999" y="4311897"/>
                  </a:lnTo>
                  <a:close/>
                </a:path>
              </a:pathLst>
            </a:custGeom>
            <a:solidFill>
              <a:srgbClr val="2236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582550"/>
              <a:ext cx="144780" cy="323850"/>
            </a:xfrm>
            <a:custGeom>
              <a:avLst/>
              <a:gdLst/>
              <a:ahLst/>
              <a:cxnLst/>
              <a:rect l="l" t="t" r="r" b="b"/>
              <a:pathLst>
                <a:path w="144780" h="323850">
                  <a:moveTo>
                    <a:pt x="144710" y="323529"/>
                  </a:moveTo>
                  <a:lnTo>
                    <a:pt x="0" y="323529"/>
                  </a:lnTo>
                  <a:lnTo>
                    <a:pt x="0" y="0"/>
                  </a:lnTo>
                  <a:lnTo>
                    <a:pt x="144710" y="0"/>
                  </a:lnTo>
                  <a:lnTo>
                    <a:pt x="144710" y="323529"/>
                  </a:lnTo>
                  <a:close/>
                </a:path>
              </a:pathLst>
            </a:custGeom>
            <a:solidFill>
              <a:srgbClr val="C88C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36397" y="621863"/>
            <a:ext cx="4246245" cy="25907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280" dirty="0"/>
              <a:t>M</a:t>
            </a:r>
            <a:r>
              <a:rPr spc="45" dirty="0"/>
              <a:t>anua</a:t>
            </a:r>
            <a:r>
              <a:rPr spc="25" dirty="0"/>
              <a:t>l</a:t>
            </a:r>
            <a:r>
              <a:rPr spc="-110" dirty="0"/>
              <a:t> </a:t>
            </a:r>
            <a:r>
              <a:rPr spc="140" dirty="0"/>
              <a:t>A</a:t>
            </a:r>
            <a:r>
              <a:rPr spc="20" dirty="0"/>
              <a:t>uthe</a:t>
            </a:r>
            <a:r>
              <a:rPr spc="-5" dirty="0"/>
              <a:t>n</a:t>
            </a:r>
            <a:r>
              <a:rPr spc="15" dirty="0"/>
              <a:t>ti</a:t>
            </a:r>
            <a:r>
              <a:rPr spc="20" dirty="0"/>
              <a:t>c</a:t>
            </a:r>
            <a:r>
              <a:rPr spc="35" dirty="0"/>
              <a:t>a</a:t>
            </a:r>
            <a:r>
              <a:rPr spc="5" dirty="0"/>
              <a:t>tio</a:t>
            </a:r>
            <a:r>
              <a:rPr spc="15" dirty="0"/>
              <a:t>n</a:t>
            </a:r>
            <a:r>
              <a:rPr spc="-110" dirty="0"/>
              <a:t> </a:t>
            </a:r>
            <a:r>
              <a:rPr spc="45" dirty="0"/>
              <a:t>usi</a:t>
            </a:r>
            <a:r>
              <a:rPr spc="114" dirty="0"/>
              <a:t>ng</a:t>
            </a:r>
            <a:r>
              <a:rPr spc="-110" dirty="0"/>
              <a:t> </a:t>
            </a:r>
            <a:r>
              <a:rPr spc="-15" dirty="0"/>
              <a:t>J</a:t>
            </a:r>
            <a:r>
              <a:rPr spc="25" dirty="0"/>
              <a:t>W</a:t>
            </a:r>
            <a:r>
              <a:rPr spc="-110" dirty="0"/>
              <a:t>T</a:t>
            </a:r>
            <a:r>
              <a:rPr spc="-130" dirty="0"/>
              <a:t>,</a:t>
            </a:r>
            <a:r>
              <a:rPr spc="-114" dirty="0"/>
              <a:t> </a:t>
            </a:r>
            <a:r>
              <a:rPr spc="90" dirty="0"/>
              <a:t>P</a:t>
            </a:r>
            <a:r>
              <a:rPr spc="55" dirty="0"/>
              <a:t>a</a:t>
            </a:r>
            <a:r>
              <a:rPr spc="155" dirty="0"/>
              <a:t>s</a:t>
            </a:r>
            <a:r>
              <a:rPr spc="60" dirty="0"/>
              <a:t>spo</a:t>
            </a:r>
            <a:r>
              <a:rPr spc="40" dirty="0"/>
              <a:t>r</a:t>
            </a:r>
            <a:r>
              <a:rPr spc="-20" dirty="0"/>
              <a:t>t.js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60517" y="941223"/>
            <a:ext cx="7232015" cy="1610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74320" marR="5080" indent="-262255">
              <a:lnSpc>
                <a:spcPct val="100000"/>
              </a:lnSpc>
              <a:spcBef>
                <a:spcPts val="100"/>
              </a:spcBef>
              <a:buFont typeface="Lucida Sans Unicode"/>
              <a:buChar char="▪"/>
              <a:tabLst>
                <a:tab pos="273685" algn="l"/>
                <a:tab pos="274955" algn="l"/>
              </a:tabLst>
            </a:pPr>
            <a:r>
              <a:rPr sz="1300" spc="55" dirty="0">
                <a:solidFill>
                  <a:srgbClr val="FFFFFF"/>
                </a:solidFill>
                <a:latin typeface="Trebuchet MS"/>
                <a:cs typeface="Trebuchet MS"/>
              </a:rPr>
              <a:t>When </a:t>
            </a:r>
            <a:r>
              <a:rPr sz="1300" spc="25" dirty="0">
                <a:solidFill>
                  <a:srgbClr val="FFFFFF"/>
                </a:solidFill>
                <a:latin typeface="Trebuchet MS"/>
                <a:cs typeface="Trebuchet MS"/>
              </a:rPr>
              <a:t>building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a web </a:t>
            </a:r>
            <a:r>
              <a:rPr sz="1300" spc="-5" dirty="0">
                <a:solidFill>
                  <a:srgbClr val="FFFFFF"/>
                </a:solidFill>
                <a:latin typeface="Trebuchet MS"/>
                <a:cs typeface="Trebuchet MS"/>
              </a:rPr>
              <a:t>application, </a:t>
            </a:r>
            <a:r>
              <a:rPr sz="1300" spc="10" dirty="0">
                <a:solidFill>
                  <a:srgbClr val="FFFFFF"/>
                </a:solidFill>
                <a:latin typeface="Trebuchet MS"/>
                <a:cs typeface="Trebuchet MS"/>
              </a:rPr>
              <a:t>authentication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is </a:t>
            </a:r>
            <a:r>
              <a:rPr sz="1300" spc="30" dirty="0">
                <a:solidFill>
                  <a:srgbClr val="FFFFFF"/>
                </a:solidFill>
                <a:latin typeface="Trebuchet MS"/>
                <a:cs typeface="Trebuchet MS"/>
              </a:rPr>
              <a:t>one </a:t>
            </a:r>
            <a:r>
              <a:rPr sz="1300" spc="20" dirty="0">
                <a:solidFill>
                  <a:srgbClr val="FFFFFF"/>
                </a:solidFill>
                <a:latin typeface="Trebuchet MS"/>
                <a:cs typeface="Trebuchet MS"/>
              </a:rPr>
              <a:t>of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the </a:t>
            </a:r>
            <a:r>
              <a:rPr sz="1300" spc="10" dirty="0">
                <a:solidFill>
                  <a:srgbClr val="FFFFFF"/>
                </a:solidFill>
                <a:latin typeface="Trebuchet MS"/>
                <a:cs typeface="Trebuchet MS"/>
              </a:rPr>
              <a:t>important </a:t>
            </a:r>
            <a:r>
              <a:rPr sz="1300" spc="25" dirty="0">
                <a:solidFill>
                  <a:srgbClr val="FFFFFF"/>
                </a:solidFill>
                <a:latin typeface="Trebuchet MS"/>
                <a:cs typeface="Trebuchet MS"/>
              </a:rPr>
              <a:t>aspects, </a:t>
            </a:r>
            <a:r>
              <a:rPr sz="1300" spc="40" dirty="0">
                <a:solidFill>
                  <a:srgbClr val="FFFFFF"/>
                </a:solidFill>
                <a:latin typeface="Trebuchet MS"/>
                <a:cs typeface="Trebuchet MS"/>
              </a:rPr>
              <a:t>and </a:t>
            </a:r>
            <a:r>
              <a:rPr sz="1300" spc="25" dirty="0">
                <a:solidFill>
                  <a:srgbClr val="FFFFFF"/>
                </a:solidFill>
                <a:latin typeface="Trebuchet MS"/>
                <a:cs typeface="Trebuchet MS"/>
              </a:rPr>
              <a:t>we </a:t>
            </a:r>
            <a:r>
              <a:rPr sz="1300" spc="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usually </a:t>
            </a:r>
            <a:r>
              <a:rPr sz="1300" spc="10" dirty="0">
                <a:solidFill>
                  <a:srgbClr val="FFFFFF"/>
                </a:solidFill>
                <a:latin typeface="Trebuchet MS"/>
                <a:cs typeface="Trebuchet MS"/>
              </a:rPr>
              <a:t>implement authentication </a:t>
            </a:r>
            <a:r>
              <a:rPr sz="1300" spc="60" dirty="0">
                <a:solidFill>
                  <a:srgbClr val="FFFFFF"/>
                </a:solidFill>
                <a:latin typeface="Trebuchet MS"/>
                <a:cs typeface="Trebuchet MS"/>
              </a:rPr>
              <a:t>using </a:t>
            </a:r>
            <a:r>
              <a:rPr sz="1300" spc="20" dirty="0">
                <a:solidFill>
                  <a:srgbClr val="FFFFFF"/>
                </a:solidFill>
                <a:latin typeface="Trebuchet MS"/>
                <a:cs typeface="Trebuchet MS"/>
              </a:rPr>
              <a:t>JWT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tokens </a:t>
            </a:r>
            <a:r>
              <a:rPr sz="1300" spc="-15" dirty="0">
                <a:solidFill>
                  <a:srgbClr val="FFFFFF"/>
                </a:solidFill>
                <a:latin typeface="Trebuchet MS"/>
                <a:cs typeface="Trebuchet MS"/>
              </a:rPr>
              <a:t>(You </a:t>
            </a:r>
            <a:r>
              <a:rPr sz="1300" spc="40" dirty="0">
                <a:solidFill>
                  <a:srgbClr val="FFFFFF"/>
                </a:solidFill>
                <a:latin typeface="Trebuchet MS"/>
                <a:cs typeface="Trebuchet MS"/>
              </a:rPr>
              <a:t>can </a:t>
            </a:r>
            <a:r>
              <a:rPr sz="1300" spc="10" dirty="0">
                <a:solidFill>
                  <a:srgbClr val="FFFFFF"/>
                </a:solidFill>
                <a:latin typeface="Trebuchet MS"/>
                <a:cs typeface="Trebuchet MS"/>
              </a:rPr>
              <a:t>learn </a:t>
            </a:r>
            <a:r>
              <a:rPr sz="1300" spc="20" dirty="0">
                <a:solidFill>
                  <a:srgbClr val="FFFFFF"/>
                </a:solidFill>
                <a:latin typeface="Trebuchet MS"/>
                <a:cs typeface="Trebuchet MS"/>
              </a:rPr>
              <a:t>more </a:t>
            </a:r>
            <a:r>
              <a:rPr sz="1300" spc="25" dirty="0">
                <a:solidFill>
                  <a:srgbClr val="FFFFFF"/>
                </a:solidFill>
                <a:latin typeface="Trebuchet MS"/>
                <a:cs typeface="Trebuchet MS"/>
              </a:rPr>
              <a:t>about </a:t>
            </a:r>
            <a:r>
              <a:rPr sz="1300" spc="20" dirty="0">
                <a:solidFill>
                  <a:srgbClr val="FFFFFF"/>
                </a:solidFill>
                <a:latin typeface="Trebuchet MS"/>
                <a:cs typeface="Trebuchet MS"/>
              </a:rPr>
              <a:t>JWT </a:t>
            </a:r>
            <a:r>
              <a:rPr sz="1300" spc="-35" dirty="0">
                <a:solidFill>
                  <a:srgbClr val="FFFFFF"/>
                </a:solidFill>
                <a:latin typeface="Trebuchet MS"/>
                <a:cs typeface="Trebuchet MS"/>
              </a:rPr>
              <a:t>here). </a:t>
            </a:r>
            <a:r>
              <a:rPr sz="1300" spc="-3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45" dirty="0">
                <a:solidFill>
                  <a:srgbClr val="FFFFFF"/>
                </a:solidFill>
                <a:latin typeface="Trebuchet MS"/>
                <a:cs typeface="Trebuchet MS"/>
              </a:rPr>
              <a:t>We</a:t>
            </a:r>
            <a:r>
              <a:rPr sz="130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0" dirty="0">
                <a:solidFill>
                  <a:srgbClr val="FFFFFF"/>
                </a:solidFill>
                <a:latin typeface="Trebuchet MS"/>
                <a:cs typeface="Trebuchet MS"/>
              </a:rPr>
              <a:t>create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an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70" dirty="0">
                <a:solidFill>
                  <a:srgbClr val="FFFFFF"/>
                </a:solidFill>
                <a:latin typeface="Trebuchet MS"/>
                <a:cs typeface="Trebuchet MS"/>
              </a:rPr>
              <a:t>access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0" dirty="0">
                <a:solidFill>
                  <a:srgbClr val="FFFFFF"/>
                </a:solidFill>
                <a:latin typeface="Trebuchet MS"/>
                <a:cs typeface="Trebuchet MS"/>
              </a:rPr>
              <a:t>token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40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5" dirty="0">
                <a:solidFill>
                  <a:srgbClr val="FFFFFF"/>
                </a:solidFill>
                <a:latin typeface="Trebuchet MS"/>
                <a:cs typeface="Trebuchet MS"/>
              </a:rPr>
              <a:t>store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-35" dirty="0">
                <a:solidFill>
                  <a:srgbClr val="FFFFFF"/>
                </a:solidFill>
                <a:latin typeface="Trebuchet MS"/>
                <a:cs typeface="Trebuchet MS"/>
              </a:rPr>
              <a:t>it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-5" dirty="0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13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0" dirty="0">
                <a:solidFill>
                  <a:srgbClr val="FFFFFF"/>
                </a:solidFill>
                <a:latin typeface="Trebuchet MS"/>
                <a:cs typeface="Trebuchet MS"/>
              </a:rPr>
              <a:t>local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40" dirty="0">
                <a:solidFill>
                  <a:srgbClr val="FFFFFF"/>
                </a:solidFill>
                <a:latin typeface="Trebuchet MS"/>
                <a:cs typeface="Trebuchet MS"/>
              </a:rPr>
              <a:t>storage</a:t>
            </a:r>
            <a:r>
              <a:rPr sz="13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or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60" dirty="0">
                <a:solidFill>
                  <a:srgbClr val="FFFFFF"/>
                </a:solidFill>
                <a:latin typeface="Trebuchet MS"/>
                <a:cs typeface="Trebuchet MS"/>
              </a:rPr>
              <a:t>session</a:t>
            </a:r>
            <a:r>
              <a:rPr sz="13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or</a:t>
            </a:r>
            <a:r>
              <a:rPr sz="13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-5" dirty="0">
                <a:solidFill>
                  <a:srgbClr val="FFFFFF"/>
                </a:solidFill>
                <a:latin typeface="Trebuchet MS"/>
                <a:cs typeface="Trebuchet MS"/>
              </a:rPr>
              <a:t>cookie.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50" dirty="0">
                <a:solidFill>
                  <a:srgbClr val="FFFFFF"/>
                </a:solidFill>
                <a:latin typeface="Trebuchet MS"/>
                <a:cs typeface="Trebuchet MS"/>
              </a:rPr>
              <a:t>But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0" dirty="0">
                <a:solidFill>
                  <a:srgbClr val="FFFFFF"/>
                </a:solidFill>
                <a:latin typeface="Trebuchet MS"/>
                <a:cs typeface="Trebuchet MS"/>
              </a:rPr>
              <a:t>there</a:t>
            </a:r>
            <a:r>
              <a:rPr sz="13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is </a:t>
            </a:r>
            <a:r>
              <a:rPr sz="1300" spc="-3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0" dirty="0">
                <a:solidFill>
                  <a:srgbClr val="FFFFFF"/>
                </a:solidFill>
                <a:latin typeface="Trebuchet MS"/>
                <a:cs typeface="Trebuchet MS"/>
              </a:rPr>
              <a:t>more</a:t>
            </a:r>
            <a:r>
              <a:rPr sz="13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45" dirty="0">
                <a:solidFill>
                  <a:srgbClr val="FFFFFF"/>
                </a:solidFill>
                <a:latin typeface="Trebuchet MS"/>
                <a:cs typeface="Trebuchet MS"/>
              </a:rPr>
              <a:t>secure</a:t>
            </a:r>
            <a:r>
              <a:rPr sz="13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0" dirty="0">
                <a:solidFill>
                  <a:srgbClr val="FFFFFF"/>
                </a:solidFill>
                <a:latin typeface="Trebuchet MS"/>
                <a:cs typeface="Trebuchet MS"/>
              </a:rPr>
              <a:t>way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13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0" dirty="0">
                <a:solidFill>
                  <a:srgbClr val="FFFFFF"/>
                </a:solidFill>
                <a:latin typeface="Trebuchet MS"/>
                <a:cs typeface="Trebuchet MS"/>
              </a:rPr>
              <a:t>implement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5" dirty="0">
                <a:solidFill>
                  <a:srgbClr val="FFFFFF"/>
                </a:solidFill>
                <a:latin typeface="Trebuchet MS"/>
                <a:cs typeface="Trebuchet MS"/>
              </a:rPr>
              <a:t>this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60" dirty="0">
                <a:solidFill>
                  <a:srgbClr val="FFFFFF"/>
                </a:solidFill>
                <a:latin typeface="Trebuchet MS"/>
                <a:cs typeface="Trebuchet MS"/>
              </a:rPr>
              <a:t>using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40" dirty="0">
                <a:solidFill>
                  <a:srgbClr val="FFFFFF"/>
                </a:solidFill>
                <a:latin typeface="Trebuchet MS"/>
                <a:cs typeface="Trebuchet MS"/>
              </a:rPr>
              <a:t>Refresh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-5" dirty="0">
                <a:solidFill>
                  <a:srgbClr val="FFFFFF"/>
                </a:solidFill>
                <a:latin typeface="Trebuchet MS"/>
                <a:cs typeface="Trebuchet MS"/>
              </a:rPr>
              <a:t>Tokens.</a:t>
            </a:r>
            <a:endParaRPr sz="13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lr>
                <a:srgbClr val="FFFFFF"/>
              </a:buClr>
              <a:buFont typeface="Lucida Sans Unicode"/>
              <a:buChar char="▪"/>
            </a:pPr>
            <a:endParaRPr sz="1300">
              <a:latin typeface="Trebuchet MS"/>
              <a:cs typeface="Trebuchet MS"/>
            </a:endParaRPr>
          </a:p>
          <a:p>
            <a:pPr marL="274320" marR="294005" indent="-262255" algn="just">
              <a:lnSpc>
                <a:spcPct val="100000"/>
              </a:lnSpc>
              <a:buFont typeface="Lucida Sans Unicode"/>
              <a:buChar char="▪"/>
              <a:tabLst>
                <a:tab pos="274955" algn="l"/>
              </a:tabLst>
            </a:pPr>
            <a:r>
              <a:rPr sz="1300" spc="40" dirty="0">
                <a:solidFill>
                  <a:srgbClr val="FFFFFF"/>
                </a:solidFill>
                <a:latin typeface="Trebuchet MS"/>
                <a:cs typeface="Trebuchet MS"/>
              </a:rPr>
              <a:t>Refresh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-5" dirty="0">
                <a:solidFill>
                  <a:srgbClr val="FFFFFF"/>
                </a:solidFill>
                <a:latin typeface="Trebuchet MS"/>
                <a:cs typeface="Trebuchet MS"/>
              </a:rPr>
              <a:t>Tokens: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Trebuchet MS"/>
                <a:cs typeface="Trebuchet MS"/>
              </a:rPr>
              <a:t>It</a:t>
            </a:r>
            <a:r>
              <a:rPr sz="13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is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5" dirty="0">
                <a:solidFill>
                  <a:srgbClr val="FFFFFF"/>
                </a:solidFill>
                <a:latin typeface="Trebuchet MS"/>
                <a:cs typeface="Trebuchet MS"/>
              </a:rPr>
              <a:t>unique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0" dirty="0">
                <a:solidFill>
                  <a:srgbClr val="FFFFFF"/>
                </a:solidFill>
                <a:latin typeface="Trebuchet MS"/>
                <a:cs typeface="Trebuchet MS"/>
              </a:rPr>
              <a:t>token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5" dirty="0">
                <a:solidFill>
                  <a:srgbClr val="FFFFFF"/>
                </a:solidFill>
                <a:latin typeface="Trebuchet MS"/>
                <a:cs typeface="Trebuchet MS"/>
              </a:rPr>
              <a:t>that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is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55" dirty="0">
                <a:solidFill>
                  <a:srgbClr val="FFFFFF"/>
                </a:solidFill>
                <a:latin typeface="Trebuchet MS"/>
                <a:cs typeface="Trebuchet MS"/>
              </a:rPr>
              <a:t>used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13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0" dirty="0">
                <a:solidFill>
                  <a:srgbClr val="FFFFFF"/>
                </a:solidFill>
                <a:latin typeface="Trebuchet MS"/>
                <a:cs typeface="Trebuchet MS"/>
              </a:rPr>
              <a:t>obtain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0" dirty="0">
                <a:solidFill>
                  <a:srgbClr val="FFFFFF"/>
                </a:solidFill>
                <a:latin typeface="Trebuchet MS"/>
                <a:cs typeface="Trebuchet MS"/>
              </a:rPr>
              <a:t>additional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70" dirty="0">
                <a:solidFill>
                  <a:srgbClr val="FFFFFF"/>
                </a:solidFill>
                <a:latin typeface="Trebuchet MS"/>
                <a:cs typeface="Trebuchet MS"/>
              </a:rPr>
              <a:t>access</a:t>
            </a:r>
            <a:r>
              <a:rPr sz="13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5" dirty="0">
                <a:solidFill>
                  <a:srgbClr val="FFFFFF"/>
                </a:solidFill>
                <a:latin typeface="Trebuchet MS"/>
                <a:cs typeface="Trebuchet MS"/>
              </a:rPr>
              <a:t>tokens.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5" dirty="0">
                <a:solidFill>
                  <a:srgbClr val="FFFFFF"/>
                </a:solidFill>
                <a:latin typeface="Trebuchet MS"/>
                <a:cs typeface="Trebuchet MS"/>
              </a:rPr>
              <a:t>This </a:t>
            </a:r>
            <a:r>
              <a:rPr sz="1300" spc="-3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0" dirty="0">
                <a:solidFill>
                  <a:srgbClr val="FFFFFF"/>
                </a:solidFill>
                <a:latin typeface="Trebuchet MS"/>
                <a:cs typeface="Trebuchet MS"/>
              </a:rPr>
              <a:t>allows</a:t>
            </a:r>
            <a:r>
              <a:rPr sz="13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you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have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short-lived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70" dirty="0">
                <a:solidFill>
                  <a:srgbClr val="FFFFFF"/>
                </a:solidFill>
                <a:latin typeface="Trebuchet MS"/>
                <a:cs typeface="Trebuchet MS"/>
              </a:rPr>
              <a:t>access</a:t>
            </a:r>
            <a:r>
              <a:rPr sz="13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tokens</a:t>
            </a:r>
            <a:r>
              <a:rPr sz="13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0" dirty="0">
                <a:solidFill>
                  <a:srgbClr val="FFFFFF"/>
                </a:solidFill>
                <a:latin typeface="Trebuchet MS"/>
                <a:cs typeface="Trebuchet MS"/>
              </a:rPr>
              <a:t>without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having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13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0" dirty="0">
                <a:solidFill>
                  <a:srgbClr val="FFFFFF"/>
                </a:solidFill>
                <a:latin typeface="Trebuchet MS"/>
                <a:cs typeface="Trebuchet MS"/>
              </a:rPr>
              <a:t>collect</a:t>
            </a:r>
            <a:r>
              <a:rPr sz="13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0" dirty="0">
                <a:solidFill>
                  <a:srgbClr val="FFFFFF"/>
                </a:solidFill>
                <a:latin typeface="Trebuchet MS"/>
                <a:cs typeface="Trebuchet MS"/>
              </a:rPr>
              <a:t>credentials</a:t>
            </a:r>
            <a:r>
              <a:rPr sz="13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0" dirty="0">
                <a:solidFill>
                  <a:srgbClr val="FFFFFF"/>
                </a:solidFill>
                <a:latin typeface="Trebuchet MS"/>
                <a:cs typeface="Trebuchet MS"/>
              </a:rPr>
              <a:t>every </a:t>
            </a:r>
            <a:r>
              <a:rPr sz="1300" spc="-3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dirty="0">
                <a:solidFill>
                  <a:srgbClr val="FFFFFF"/>
                </a:solidFill>
                <a:latin typeface="Trebuchet MS"/>
                <a:cs typeface="Trebuchet MS"/>
              </a:rPr>
              <a:t>time</a:t>
            </a:r>
            <a:r>
              <a:rPr sz="1300" spc="-1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0" dirty="0">
                <a:solidFill>
                  <a:srgbClr val="FFFFFF"/>
                </a:solidFill>
                <a:latin typeface="Trebuchet MS"/>
                <a:cs typeface="Trebuchet MS"/>
              </a:rPr>
              <a:t>one</a:t>
            </a:r>
            <a:r>
              <a:rPr sz="130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dirty="0">
                <a:solidFill>
                  <a:srgbClr val="FFFFFF"/>
                </a:solidFill>
                <a:latin typeface="Trebuchet MS"/>
                <a:cs typeface="Trebuchet MS"/>
              </a:rPr>
              <a:t>expires.</a:t>
            </a:r>
            <a:endParaRPr sz="1300">
              <a:latin typeface="Trebuchet MS"/>
              <a:cs typeface="Trebuchet MS"/>
            </a:endParaRP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3999" cy="5143499"/>
          </a:xfrm>
          <a:prstGeom prst="rect">
            <a:avLst/>
          </a:prstGeom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3999" cy="51434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400779"/>
              <a:ext cx="9144000" cy="4312285"/>
            </a:xfrm>
            <a:custGeom>
              <a:avLst/>
              <a:gdLst/>
              <a:ahLst/>
              <a:cxnLst/>
              <a:rect l="l" t="t" r="r" b="b"/>
              <a:pathLst>
                <a:path w="9144000" h="4312285">
                  <a:moveTo>
                    <a:pt x="9143999" y="4311897"/>
                  </a:moveTo>
                  <a:lnTo>
                    <a:pt x="0" y="4311897"/>
                  </a:lnTo>
                  <a:lnTo>
                    <a:pt x="0" y="0"/>
                  </a:lnTo>
                  <a:lnTo>
                    <a:pt x="9143999" y="0"/>
                  </a:lnTo>
                  <a:lnTo>
                    <a:pt x="9143999" y="4311897"/>
                  </a:lnTo>
                  <a:close/>
                </a:path>
              </a:pathLst>
            </a:custGeom>
            <a:solidFill>
              <a:srgbClr val="2236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582550"/>
              <a:ext cx="144780" cy="323850"/>
            </a:xfrm>
            <a:custGeom>
              <a:avLst/>
              <a:gdLst/>
              <a:ahLst/>
              <a:cxnLst/>
              <a:rect l="l" t="t" r="r" b="b"/>
              <a:pathLst>
                <a:path w="144780" h="323850">
                  <a:moveTo>
                    <a:pt x="144710" y="323529"/>
                  </a:moveTo>
                  <a:lnTo>
                    <a:pt x="0" y="323529"/>
                  </a:lnTo>
                  <a:lnTo>
                    <a:pt x="0" y="0"/>
                  </a:lnTo>
                  <a:lnTo>
                    <a:pt x="144710" y="0"/>
                  </a:lnTo>
                  <a:lnTo>
                    <a:pt x="144710" y="323529"/>
                  </a:lnTo>
                  <a:close/>
                </a:path>
              </a:pathLst>
            </a:custGeom>
            <a:solidFill>
              <a:srgbClr val="C88C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260517" y="521346"/>
            <a:ext cx="7308215" cy="1412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74320" marR="5080" indent="-262255">
              <a:lnSpc>
                <a:spcPct val="100000"/>
              </a:lnSpc>
              <a:spcBef>
                <a:spcPts val="100"/>
              </a:spcBef>
              <a:buFont typeface="Lucida Sans Unicode"/>
              <a:buChar char="▪"/>
              <a:tabLst>
                <a:tab pos="273685" algn="l"/>
                <a:tab pos="274955" algn="l"/>
              </a:tabLst>
            </a:pPr>
            <a:r>
              <a:rPr sz="1300" spc="65" dirty="0">
                <a:solidFill>
                  <a:srgbClr val="FFFFFF"/>
                </a:solidFill>
                <a:latin typeface="Trebuchet MS"/>
                <a:cs typeface="Trebuchet MS"/>
              </a:rPr>
              <a:t>Since </a:t>
            </a:r>
            <a:r>
              <a:rPr sz="1300" spc="70" dirty="0">
                <a:solidFill>
                  <a:srgbClr val="FFFFFF"/>
                </a:solidFill>
                <a:latin typeface="Trebuchet MS"/>
                <a:cs typeface="Trebuchet MS"/>
              </a:rPr>
              <a:t>access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tokens </a:t>
            </a:r>
            <a:r>
              <a:rPr sz="1300" spc="-25" dirty="0">
                <a:solidFill>
                  <a:srgbClr val="FFFFFF"/>
                </a:solidFill>
                <a:latin typeface="Trebuchet MS"/>
                <a:cs typeface="Trebuchet MS"/>
              </a:rPr>
              <a:t>aren’t </a:t>
            </a:r>
            <a:r>
              <a:rPr sz="1300" spc="5" dirty="0">
                <a:solidFill>
                  <a:srgbClr val="FFFFFF"/>
                </a:solidFill>
                <a:latin typeface="Trebuchet MS"/>
                <a:cs typeface="Trebuchet MS"/>
              </a:rPr>
              <a:t>valid </a:t>
            </a:r>
            <a:r>
              <a:rPr sz="1300" spc="20" dirty="0">
                <a:solidFill>
                  <a:srgbClr val="FFFFFF"/>
                </a:solidFill>
                <a:latin typeface="Trebuchet MS"/>
                <a:cs typeface="Trebuchet MS"/>
              </a:rPr>
              <a:t>for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an </a:t>
            </a:r>
            <a:r>
              <a:rPr sz="1300" spc="20" dirty="0">
                <a:solidFill>
                  <a:srgbClr val="FFFFFF"/>
                </a:solidFill>
                <a:latin typeface="Trebuchet MS"/>
                <a:cs typeface="Trebuchet MS"/>
              </a:rPr>
              <a:t>extended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period </a:t>
            </a:r>
            <a:r>
              <a:rPr sz="1300" spc="50" dirty="0">
                <a:solidFill>
                  <a:srgbClr val="FFFFFF"/>
                </a:solidFill>
                <a:latin typeface="Trebuchet MS"/>
                <a:cs typeface="Trebuchet MS"/>
              </a:rPr>
              <a:t>because </a:t>
            </a:r>
            <a:r>
              <a:rPr sz="1300" spc="20" dirty="0">
                <a:solidFill>
                  <a:srgbClr val="FFFFFF"/>
                </a:solidFill>
                <a:latin typeface="Trebuchet MS"/>
                <a:cs typeface="Trebuchet MS"/>
              </a:rPr>
              <a:t>of </a:t>
            </a:r>
            <a:r>
              <a:rPr sz="1300" spc="30" dirty="0">
                <a:solidFill>
                  <a:srgbClr val="FFFFFF"/>
                </a:solidFill>
                <a:latin typeface="Trebuchet MS"/>
                <a:cs typeface="Trebuchet MS"/>
              </a:rPr>
              <a:t>security </a:t>
            </a:r>
            <a:r>
              <a:rPr sz="1300" spc="20" dirty="0">
                <a:solidFill>
                  <a:srgbClr val="FFFFFF"/>
                </a:solidFill>
                <a:latin typeface="Trebuchet MS"/>
                <a:cs typeface="Trebuchet MS"/>
              </a:rPr>
              <a:t>reasons,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a </a:t>
            </a:r>
            <a:r>
              <a:rPr sz="1300" spc="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5" dirty="0">
                <a:solidFill>
                  <a:srgbClr val="FFFFFF"/>
                </a:solidFill>
                <a:latin typeface="Trebuchet MS"/>
                <a:cs typeface="Trebuchet MS"/>
              </a:rPr>
              <a:t>refresh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0" dirty="0">
                <a:solidFill>
                  <a:srgbClr val="FFFFFF"/>
                </a:solidFill>
                <a:latin typeface="Trebuchet MS"/>
                <a:cs typeface="Trebuchet MS"/>
              </a:rPr>
              <a:t>token</a:t>
            </a:r>
            <a:r>
              <a:rPr sz="13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45" dirty="0">
                <a:solidFill>
                  <a:srgbClr val="FFFFFF"/>
                </a:solidFill>
                <a:latin typeface="Trebuchet MS"/>
                <a:cs typeface="Trebuchet MS"/>
              </a:rPr>
              <a:t>helps</a:t>
            </a:r>
            <a:r>
              <a:rPr sz="13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0" dirty="0">
                <a:solidFill>
                  <a:srgbClr val="FFFFFF"/>
                </a:solidFill>
                <a:latin typeface="Trebuchet MS"/>
                <a:cs typeface="Trebuchet MS"/>
              </a:rPr>
              <a:t>re-authenticate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3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45" dirty="0">
                <a:solidFill>
                  <a:srgbClr val="FFFFFF"/>
                </a:solidFill>
                <a:latin typeface="Trebuchet MS"/>
                <a:cs typeface="Trebuchet MS"/>
              </a:rPr>
              <a:t>user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0" dirty="0">
                <a:solidFill>
                  <a:srgbClr val="FFFFFF"/>
                </a:solidFill>
                <a:latin typeface="Trebuchet MS"/>
                <a:cs typeface="Trebuchet MS"/>
              </a:rPr>
              <a:t>without</a:t>
            </a:r>
            <a:r>
              <a:rPr sz="13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0" dirty="0">
                <a:solidFill>
                  <a:srgbClr val="FFFFFF"/>
                </a:solidFill>
                <a:latin typeface="Trebuchet MS"/>
                <a:cs typeface="Trebuchet MS"/>
              </a:rPr>
              <a:t>login</a:t>
            </a:r>
            <a:r>
              <a:rPr sz="13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dirty="0">
                <a:solidFill>
                  <a:srgbClr val="FFFFFF"/>
                </a:solidFill>
                <a:latin typeface="Trebuchet MS"/>
                <a:cs typeface="Trebuchet MS"/>
              </a:rPr>
              <a:t>credentials.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0" dirty="0">
                <a:solidFill>
                  <a:srgbClr val="FFFFFF"/>
                </a:solidFill>
                <a:latin typeface="Trebuchet MS"/>
                <a:cs typeface="Trebuchet MS"/>
              </a:rPr>
              <a:t>This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40" dirty="0">
                <a:solidFill>
                  <a:srgbClr val="FFFFFF"/>
                </a:solidFill>
                <a:latin typeface="Trebuchet MS"/>
                <a:cs typeface="Trebuchet MS"/>
              </a:rPr>
              <a:t>Refresh</a:t>
            </a:r>
            <a:r>
              <a:rPr sz="13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0" dirty="0">
                <a:solidFill>
                  <a:srgbClr val="FFFFFF"/>
                </a:solidFill>
                <a:latin typeface="Trebuchet MS"/>
                <a:cs typeface="Trebuchet MS"/>
              </a:rPr>
              <a:t>token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is </a:t>
            </a:r>
            <a:r>
              <a:rPr sz="1300" spc="-3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never</a:t>
            </a:r>
            <a:r>
              <a:rPr sz="13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45" dirty="0">
                <a:solidFill>
                  <a:srgbClr val="FFFFFF"/>
                </a:solidFill>
                <a:latin typeface="Trebuchet MS"/>
                <a:cs typeface="Trebuchet MS"/>
              </a:rPr>
              <a:t>exposed</a:t>
            </a:r>
            <a:r>
              <a:rPr sz="13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13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0" dirty="0">
                <a:solidFill>
                  <a:srgbClr val="FFFFFF"/>
                </a:solidFill>
                <a:latin typeface="Trebuchet MS"/>
                <a:cs typeface="Trebuchet MS"/>
              </a:rPr>
              <a:t>client-side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Trebuchet MS"/>
                <a:cs typeface="Trebuchet MS"/>
              </a:rPr>
              <a:t>Javascript,</a:t>
            </a:r>
            <a:r>
              <a:rPr sz="13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even</a:t>
            </a:r>
            <a:r>
              <a:rPr sz="13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Trebuchet MS"/>
                <a:cs typeface="Trebuchet MS"/>
              </a:rPr>
              <a:t>if</a:t>
            </a:r>
            <a:r>
              <a:rPr sz="13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5" dirty="0">
                <a:solidFill>
                  <a:srgbClr val="FFFFFF"/>
                </a:solidFill>
                <a:latin typeface="Trebuchet MS"/>
                <a:cs typeface="Trebuchet MS"/>
              </a:rPr>
              <a:t>our</a:t>
            </a:r>
            <a:r>
              <a:rPr sz="13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70" dirty="0">
                <a:solidFill>
                  <a:srgbClr val="FFFFFF"/>
                </a:solidFill>
                <a:latin typeface="Trebuchet MS"/>
                <a:cs typeface="Trebuchet MS"/>
              </a:rPr>
              <a:t>access</a:t>
            </a:r>
            <a:r>
              <a:rPr sz="13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0" dirty="0">
                <a:solidFill>
                  <a:srgbClr val="FFFFFF"/>
                </a:solidFill>
                <a:latin typeface="Trebuchet MS"/>
                <a:cs typeface="Trebuchet MS"/>
              </a:rPr>
              <a:t>token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60" dirty="0">
                <a:solidFill>
                  <a:srgbClr val="FFFFFF"/>
                </a:solidFill>
                <a:latin typeface="Trebuchet MS"/>
                <a:cs typeface="Trebuchet MS"/>
              </a:rPr>
              <a:t>gets</a:t>
            </a:r>
            <a:r>
              <a:rPr sz="13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0" dirty="0">
                <a:solidFill>
                  <a:srgbClr val="FFFFFF"/>
                </a:solidFill>
                <a:latin typeface="Trebuchet MS"/>
                <a:cs typeface="Trebuchet MS"/>
              </a:rPr>
              <a:t>compromised</a:t>
            </a:r>
            <a:r>
              <a:rPr sz="13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-55" dirty="0">
                <a:solidFill>
                  <a:srgbClr val="FFFFFF"/>
                </a:solidFill>
                <a:latin typeface="Trebuchet MS"/>
                <a:cs typeface="Trebuchet MS"/>
              </a:rPr>
              <a:t>it’ll </a:t>
            </a:r>
            <a:r>
              <a:rPr sz="1300" spc="-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be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expired </a:t>
            </a:r>
            <a:r>
              <a:rPr sz="1300" spc="-5" dirty="0">
                <a:solidFill>
                  <a:srgbClr val="FFFFFF"/>
                </a:solidFill>
                <a:latin typeface="Trebuchet MS"/>
                <a:cs typeface="Trebuchet MS"/>
              </a:rPr>
              <a:t>in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a </a:t>
            </a:r>
            <a:r>
              <a:rPr sz="1300" spc="20" dirty="0">
                <a:solidFill>
                  <a:srgbClr val="FFFFFF"/>
                </a:solidFill>
                <a:latin typeface="Trebuchet MS"/>
                <a:cs typeface="Trebuchet MS"/>
              </a:rPr>
              <a:t>very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short </a:t>
            </a:r>
            <a:r>
              <a:rPr sz="1300" spc="-10" dirty="0">
                <a:solidFill>
                  <a:srgbClr val="FFFFFF"/>
                </a:solidFill>
                <a:latin typeface="Trebuchet MS"/>
                <a:cs typeface="Trebuchet MS"/>
              </a:rPr>
              <a:t>duration. </a:t>
            </a:r>
            <a:r>
              <a:rPr sz="1300" spc="40" dirty="0">
                <a:solidFill>
                  <a:srgbClr val="FFFFFF"/>
                </a:solidFill>
                <a:latin typeface="Trebuchet MS"/>
                <a:cs typeface="Trebuchet MS"/>
              </a:rPr>
              <a:t>So, </a:t>
            </a:r>
            <a:r>
              <a:rPr sz="1300" spc="25" dirty="0">
                <a:solidFill>
                  <a:srgbClr val="FFFFFF"/>
                </a:solidFill>
                <a:latin typeface="Trebuchet MS"/>
                <a:cs typeface="Trebuchet MS"/>
              </a:rPr>
              <a:t>we </a:t>
            </a:r>
            <a:r>
              <a:rPr sz="1300" dirty="0">
                <a:solidFill>
                  <a:srgbClr val="FFFFFF"/>
                </a:solidFill>
                <a:latin typeface="Trebuchet MS"/>
                <a:cs typeface="Trebuchet MS"/>
              </a:rPr>
              <a:t>will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be </a:t>
            </a:r>
            <a:r>
              <a:rPr sz="1300" spc="55" dirty="0">
                <a:solidFill>
                  <a:srgbClr val="FFFFFF"/>
                </a:solidFill>
                <a:latin typeface="Trebuchet MS"/>
                <a:cs typeface="Trebuchet MS"/>
              </a:rPr>
              <a:t>sending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two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tokens </a:t>
            </a:r>
            <a:r>
              <a:rPr sz="1300" spc="25" dirty="0">
                <a:solidFill>
                  <a:srgbClr val="FFFFFF"/>
                </a:solidFill>
                <a:latin typeface="Trebuchet MS"/>
                <a:cs typeface="Trebuchet MS"/>
              </a:rPr>
              <a:t>instead </a:t>
            </a:r>
            <a:r>
              <a:rPr sz="1300" spc="20" dirty="0">
                <a:solidFill>
                  <a:srgbClr val="FFFFFF"/>
                </a:solidFill>
                <a:latin typeface="Trebuchet MS"/>
                <a:cs typeface="Trebuchet MS"/>
              </a:rPr>
              <a:t>of </a:t>
            </a:r>
            <a:r>
              <a:rPr sz="1300" spc="-20" dirty="0">
                <a:solidFill>
                  <a:srgbClr val="FFFFFF"/>
                </a:solidFill>
                <a:latin typeface="Trebuchet MS"/>
                <a:cs typeface="Trebuchet MS"/>
              </a:rPr>
              <a:t>one,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an </a:t>
            </a:r>
            <a:r>
              <a:rPr sz="1300" spc="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70" dirty="0">
                <a:solidFill>
                  <a:srgbClr val="FFFFFF"/>
                </a:solidFill>
                <a:latin typeface="Trebuchet MS"/>
                <a:cs typeface="Trebuchet MS"/>
              </a:rPr>
              <a:t>access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0" dirty="0">
                <a:solidFill>
                  <a:srgbClr val="FFFFFF"/>
                </a:solidFill>
                <a:latin typeface="Trebuchet MS"/>
                <a:cs typeface="Trebuchet MS"/>
              </a:rPr>
              <a:t>token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40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5" dirty="0">
                <a:solidFill>
                  <a:srgbClr val="FFFFFF"/>
                </a:solidFill>
                <a:latin typeface="Trebuchet MS"/>
                <a:cs typeface="Trebuchet MS"/>
              </a:rPr>
              <a:t>refresh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-15" dirty="0">
                <a:solidFill>
                  <a:srgbClr val="FFFFFF"/>
                </a:solidFill>
                <a:latin typeface="Trebuchet MS"/>
                <a:cs typeface="Trebuchet MS"/>
              </a:rPr>
              <a:t>token.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0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70" dirty="0">
                <a:solidFill>
                  <a:srgbClr val="FFFFFF"/>
                </a:solidFill>
                <a:latin typeface="Trebuchet MS"/>
                <a:cs typeface="Trebuchet MS"/>
              </a:rPr>
              <a:t>access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0" dirty="0">
                <a:solidFill>
                  <a:srgbClr val="FFFFFF"/>
                </a:solidFill>
                <a:latin typeface="Trebuchet MS"/>
                <a:cs typeface="Trebuchet MS"/>
              </a:rPr>
              <a:t>token</a:t>
            </a:r>
            <a:r>
              <a:rPr sz="13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dirty="0">
                <a:solidFill>
                  <a:srgbClr val="FFFFFF"/>
                </a:solidFill>
                <a:latin typeface="Trebuchet MS"/>
                <a:cs typeface="Trebuchet MS"/>
              </a:rPr>
              <a:t>will</a:t>
            </a:r>
            <a:r>
              <a:rPr sz="13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contain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0" dirty="0">
                <a:solidFill>
                  <a:srgbClr val="FFFFFF"/>
                </a:solidFill>
                <a:latin typeface="Trebuchet MS"/>
                <a:cs typeface="Trebuchet MS"/>
              </a:rPr>
              <a:t>all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45" dirty="0">
                <a:solidFill>
                  <a:srgbClr val="FFFFFF"/>
                </a:solidFill>
                <a:latin typeface="Trebuchet MS"/>
                <a:cs typeface="Trebuchet MS"/>
              </a:rPr>
              <a:t>user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5" dirty="0">
                <a:solidFill>
                  <a:srgbClr val="FFFFFF"/>
                </a:solidFill>
                <a:latin typeface="Trebuchet MS"/>
                <a:cs typeface="Trebuchet MS"/>
              </a:rPr>
              <a:t>information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40" dirty="0">
                <a:solidFill>
                  <a:srgbClr val="FFFFFF"/>
                </a:solidFill>
                <a:latin typeface="Trebuchet MS"/>
                <a:cs typeface="Trebuchet MS"/>
              </a:rPr>
              <a:t>and </a:t>
            </a:r>
            <a:r>
              <a:rPr sz="1300" spc="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dirty="0">
                <a:solidFill>
                  <a:srgbClr val="FFFFFF"/>
                </a:solidFill>
                <a:latin typeface="Trebuchet MS"/>
                <a:cs typeface="Trebuchet MS"/>
              </a:rPr>
              <a:t>will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be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0" dirty="0">
                <a:solidFill>
                  <a:srgbClr val="FFFFFF"/>
                </a:solidFill>
                <a:latin typeface="Trebuchet MS"/>
                <a:cs typeface="Trebuchet MS"/>
              </a:rPr>
              <a:t>stored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-5" dirty="0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5" dirty="0">
                <a:solidFill>
                  <a:srgbClr val="FFFFFF"/>
                </a:solidFill>
                <a:latin typeface="Trebuchet MS"/>
                <a:cs typeface="Trebuchet MS"/>
              </a:rPr>
              <a:t>Javascript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-15" dirty="0">
                <a:solidFill>
                  <a:srgbClr val="FFFFFF"/>
                </a:solidFill>
                <a:latin typeface="Trebuchet MS"/>
                <a:cs typeface="Trebuchet MS"/>
              </a:rPr>
              <a:t>runtime,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5" dirty="0">
                <a:solidFill>
                  <a:srgbClr val="FFFFFF"/>
                </a:solidFill>
                <a:latin typeface="Trebuchet MS"/>
                <a:cs typeface="Trebuchet MS"/>
              </a:rPr>
              <a:t>but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5" dirty="0">
                <a:solidFill>
                  <a:srgbClr val="FFFFFF"/>
                </a:solidFill>
                <a:latin typeface="Trebuchet MS"/>
                <a:cs typeface="Trebuchet MS"/>
              </a:rPr>
              <a:t>refresh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0" dirty="0">
                <a:solidFill>
                  <a:srgbClr val="FFFFFF"/>
                </a:solidFill>
                <a:latin typeface="Trebuchet MS"/>
                <a:cs typeface="Trebuchet MS"/>
              </a:rPr>
              <a:t>token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dirty="0">
                <a:solidFill>
                  <a:srgbClr val="FFFFFF"/>
                </a:solidFill>
                <a:latin typeface="Trebuchet MS"/>
                <a:cs typeface="Trebuchet MS"/>
              </a:rPr>
              <a:t>will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be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0" dirty="0">
                <a:solidFill>
                  <a:srgbClr val="FFFFFF"/>
                </a:solidFill>
                <a:latin typeface="Trebuchet MS"/>
                <a:cs typeface="Trebuchet MS"/>
              </a:rPr>
              <a:t>stored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securely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-5" dirty="0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an</a:t>
            </a:r>
            <a:endParaRPr sz="1300">
              <a:latin typeface="Trebuchet MS"/>
              <a:cs typeface="Trebuchet MS"/>
            </a:endParaRPr>
          </a:p>
          <a:p>
            <a:pPr marL="274320">
              <a:lnSpc>
                <a:spcPct val="100000"/>
              </a:lnSpc>
            </a:pPr>
            <a:r>
              <a:rPr sz="1300" spc="85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1300" spc="11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1300" spc="5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1300" spc="20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-</a:t>
            </a:r>
            <a:r>
              <a:rPr sz="1300" spc="25" dirty="0">
                <a:solidFill>
                  <a:srgbClr val="FFFFFF"/>
                </a:solidFill>
                <a:latin typeface="Trebuchet MS"/>
                <a:cs typeface="Trebuchet MS"/>
              </a:rPr>
              <a:t>on</a:t>
            </a:r>
            <a:r>
              <a:rPr sz="1300" spc="-15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1300" spc="50" dirty="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sz="130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55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1300" spc="-15" dirty="0">
                <a:solidFill>
                  <a:srgbClr val="FFFFFF"/>
                </a:solidFill>
                <a:latin typeface="Trebuchet MS"/>
                <a:cs typeface="Trebuchet MS"/>
              </a:rPr>
              <a:t>ookie.</a:t>
            </a:r>
            <a:endParaRPr sz="1300">
              <a:latin typeface="Trebuchet MS"/>
              <a:cs typeface="Trebuchet MS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40816" y="2151873"/>
              <a:ext cx="4185339" cy="2032341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9143999" cy="514349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3999" cy="51434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400779"/>
              <a:ext cx="9144000" cy="4312285"/>
            </a:xfrm>
            <a:custGeom>
              <a:avLst/>
              <a:gdLst/>
              <a:ahLst/>
              <a:cxnLst/>
              <a:rect l="l" t="t" r="r" b="b"/>
              <a:pathLst>
                <a:path w="9144000" h="4312285">
                  <a:moveTo>
                    <a:pt x="9143999" y="4311897"/>
                  </a:moveTo>
                  <a:lnTo>
                    <a:pt x="0" y="4311897"/>
                  </a:lnTo>
                  <a:lnTo>
                    <a:pt x="0" y="0"/>
                  </a:lnTo>
                  <a:lnTo>
                    <a:pt x="9143999" y="0"/>
                  </a:lnTo>
                  <a:lnTo>
                    <a:pt x="9143999" y="4311897"/>
                  </a:lnTo>
                  <a:close/>
                </a:path>
              </a:pathLst>
            </a:custGeom>
            <a:solidFill>
              <a:srgbClr val="2236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582550"/>
              <a:ext cx="144780" cy="323850"/>
            </a:xfrm>
            <a:custGeom>
              <a:avLst/>
              <a:gdLst/>
              <a:ahLst/>
              <a:cxnLst/>
              <a:rect l="l" t="t" r="r" b="b"/>
              <a:pathLst>
                <a:path w="144780" h="323850">
                  <a:moveTo>
                    <a:pt x="144710" y="323529"/>
                  </a:moveTo>
                  <a:lnTo>
                    <a:pt x="0" y="323529"/>
                  </a:lnTo>
                  <a:lnTo>
                    <a:pt x="0" y="0"/>
                  </a:lnTo>
                  <a:lnTo>
                    <a:pt x="144710" y="0"/>
                  </a:lnTo>
                  <a:lnTo>
                    <a:pt x="144710" y="323529"/>
                  </a:lnTo>
                  <a:close/>
                </a:path>
              </a:pathLst>
            </a:custGeom>
            <a:solidFill>
              <a:srgbClr val="C88C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260517" y="521346"/>
            <a:ext cx="7056755" cy="619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74320" marR="5080" indent="-262255">
              <a:lnSpc>
                <a:spcPct val="100000"/>
              </a:lnSpc>
              <a:spcBef>
                <a:spcPts val="100"/>
              </a:spcBef>
              <a:buFont typeface="Arial"/>
              <a:buChar char="▪"/>
              <a:tabLst>
                <a:tab pos="273685" algn="l"/>
                <a:tab pos="274955" algn="l"/>
              </a:tabLst>
            </a:pPr>
            <a:r>
              <a:rPr sz="1300" b="1" spc="30" dirty="0">
                <a:solidFill>
                  <a:srgbClr val="FFFFFF"/>
                </a:solidFill>
                <a:latin typeface="Trebuchet MS"/>
                <a:cs typeface="Trebuchet MS"/>
              </a:rPr>
              <a:t>Auth</a:t>
            </a:r>
            <a:r>
              <a:rPr sz="1300" b="1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b="1" spc="10" dirty="0">
                <a:solidFill>
                  <a:srgbClr val="FFFFFF"/>
                </a:solidFill>
                <a:latin typeface="Trebuchet MS"/>
                <a:cs typeface="Trebuchet MS"/>
              </a:rPr>
              <a:t>Persistence:</a:t>
            </a:r>
            <a:r>
              <a:rPr sz="1300" b="1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45" dirty="0">
                <a:solidFill>
                  <a:srgbClr val="FFFFFF"/>
                </a:solidFill>
                <a:latin typeface="Trebuchet MS"/>
                <a:cs typeface="Trebuchet MS"/>
              </a:rPr>
              <a:t>We</a:t>
            </a:r>
            <a:r>
              <a:rPr sz="13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40" dirty="0">
                <a:solidFill>
                  <a:srgbClr val="FFFFFF"/>
                </a:solidFill>
                <a:latin typeface="Trebuchet MS"/>
                <a:cs typeface="Trebuchet MS"/>
              </a:rPr>
              <a:t>can</a:t>
            </a:r>
            <a:r>
              <a:rPr sz="13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5" dirty="0">
                <a:solidFill>
                  <a:srgbClr val="FFFFFF"/>
                </a:solidFill>
                <a:latin typeface="Trebuchet MS"/>
                <a:cs typeface="Trebuchet MS"/>
              </a:rPr>
              <a:t>easily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persist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60" dirty="0">
                <a:solidFill>
                  <a:srgbClr val="FFFFFF"/>
                </a:solidFill>
                <a:latin typeface="Trebuchet MS"/>
                <a:cs typeface="Trebuchet MS"/>
              </a:rPr>
              <a:t>users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0" dirty="0">
                <a:solidFill>
                  <a:srgbClr val="FFFFFF"/>
                </a:solidFill>
                <a:latin typeface="Trebuchet MS"/>
                <a:cs typeface="Trebuchet MS"/>
              </a:rPr>
              <a:t>between</a:t>
            </a:r>
            <a:r>
              <a:rPr sz="13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refreshes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40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0" dirty="0">
                <a:solidFill>
                  <a:srgbClr val="FFFFFF"/>
                </a:solidFill>
                <a:latin typeface="Trebuchet MS"/>
                <a:cs typeface="Trebuchet MS"/>
              </a:rPr>
              <a:t>login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0" dirty="0">
                <a:solidFill>
                  <a:srgbClr val="FFFFFF"/>
                </a:solidFill>
                <a:latin typeface="Trebuchet MS"/>
                <a:cs typeface="Trebuchet MS"/>
              </a:rPr>
              <a:t>without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any </a:t>
            </a:r>
            <a:r>
              <a:rPr sz="1300" spc="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dirty="0">
                <a:solidFill>
                  <a:srgbClr val="FFFFFF"/>
                </a:solidFill>
                <a:latin typeface="Trebuchet MS"/>
                <a:cs typeface="Trebuchet MS"/>
              </a:rPr>
              <a:t>credentials.</a:t>
            </a:r>
            <a:r>
              <a:rPr sz="1300" spc="-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45" dirty="0">
                <a:solidFill>
                  <a:srgbClr val="FFFFFF"/>
                </a:solidFill>
                <a:latin typeface="Trebuchet MS"/>
                <a:cs typeface="Trebuchet MS"/>
              </a:rPr>
              <a:t>We</a:t>
            </a:r>
            <a:r>
              <a:rPr sz="13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40" dirty="0">
                <a:solidFill>
                  <a:srgbClr val="FFFFFF"/>
                </a:solidFill>
                <a:latin typeface="Trebuchet MS"/>
                <a:cs typeface="Trebuchet MS"/>
              </a:rPr>
              <a:t>can</a:t>
            </a:r>
            <a:r>
              <a:rPr sz="13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0" dirty="0">
                <a:solidFill>
                  <a:srgbClr val="FFFFFF"/>
                </a:solidFill>
                <a:latin typeface="Trebuchet MS"/>
                <a:cs typeface="Trebuchet MS"/>
              </a:rPr>
              <a:t>create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0" dirty="0">
                <a:solidFill>
                  <a:srgbClr val="FFFFFF"/>
                </a:solidFill>
                <a:latin typeface="Trebuchet MS"/>
                <a:cs typeface="Trebuchet MS"/>
              </a:rPr>
              <a:t>new</a:t>
            </a:r>
            <a:r>
              <a:rPr sz="13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0" dirty="0">
                <a:solidFill>
                  <a:srgbClr val="FFFFFF"/>
                </a:solidFill>
                <a:latin typeface="Trebuchet MS"/>
                <a:cs typeface="Trebuchet MS"/>
              </a:rPr>
              <a:t>route</a:t>
            </a:r>
            <a:r>
              <a:rPr sz="13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0" dirty="0">
                <a:solidFill>
                  <a:srgbClr val="FFFFFF"/>
                </a:solidFill>
                <a:latin typeface="Trebuchet MS"/>
                <a:cs typeface="Trebuchet MS"/>
              </a:rPr>
              <a:t>called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dirty="0">
                <a:solidFill>
                  <a:srgbClr val="FFFFFF"/>
                </a:solidFill>
                <a:latin typeface="Trebuchet MS"/>
                <a:cs typeface="Trebuchet MS"/>
              </a:rPr>
              <a:t>refresh,</a:t>
            </a:r>
            <a:r>
              <a:rPr sz="13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0" dirty="0">
                <a:solidFill>
                  <a:srgbClr val="FFFFFF"/>
                </a:solidFill>
                <a:latin typeface="Trebuchet MS"/>
                <a:cs typeface="Trebuchet MS"/>
              </a:rPr>
              <a:t>whenever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3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0" dirty="0">
                <a:solidFill>
                  <a:srgbClr val="FFFFFF"/>
                </a:solidFill>
                <a:latin typeface="Trebuchet MS"/>
                <a:cs typeface="Trebuchet MS"/>
              </a:rPr>
              <a:t>token</a:t>
            </a:r>
            <a:r>
              <a:rPr sz="13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5" dirty="0">
                <a:solidFill>
                  <a:srgbClr val="FFFFFF"/>
                </a:solidFill>
                <a:latin typeface="Trebuchet MS"/>
                <a:cs typeface="Trebuchet MS"/>
              </a:rPr>
              <a:t>expires</a:t>
            </a:r>
            <a:r>
              <a:rPr sz="13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or</a:t>
            </a:r>
            <a:r>
              <a:rPr sz="13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3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45" dirty="0">
                <a:solidFill>
                  <a:srgbClr val="FFFFFF"/>
                </a:solidFill>
                <a:latin typeface="Trebuchet MS"/>
                <a:cs typeface="Trebuchet MS"/>
              </a:rPr>
              <a:t>user </a:t>
            </a:r>
            <a:r>
              <a:rPr sz="1300" spc="-3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refreshes</a:t>
            </a:r>
            <a:r>
              <a:rPr sz="13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5" dirty="0">
                <a:solidFill>
                  <a:srgbClr val="FFFFFF"/>
                </a:solidFill>
                <a:latin typeface="Trebuchet MS"/>
                <a:cs typeface="Trebuchet MS"/>
              </a:rPr>
              <a:t>we</a:t>
            </a:r>
            <a:r>
              <a:rPr sz="130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40" dirty="0">
                <a:solidFill>
                  <a:srgbClr val="FFFFFF"/>
                </a:solidFill>
                <a:latin typeface="Trebuchet MS"/>
                <a:cs typeface="Trebuchet MS"/>
              </a:rPr>
              <a:t>can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get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0" dirty="0">
                <a:solidFill>
                  <a:srgbClr val="FFFFFF"/>
                </a:solidFill>
                <a:latin typeface="Trebuchet MS"/>
                <a:cs typeface="Trebuchet MS"/>
              </a:rPr>
              <a:t>new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70" dirty="0">
                <a:solidFill>
                  <a:srgbClr val="FFFFFF"/>
                </a:solidFill>
                <a:latin typeface="Trebuchet MS"/>
                <a:cs typeface="Trebuchet MS"/>
              </a:rPr>
              <a:t>access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0" dirty="0">
                <a:solidFill>
                  <a:srgbClr val="FFFFFF"/>
                </a:solidFill>
                <a:latin typeface="Trebuchet MS"/>
                <a:cs typeface="Trebuchet MS"/>
              </a:rPr>
              <a:t>token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45" dirty="0">
                <a:solidFill>
                  <a:srgbClr val="FFFFFF"/>
                </a:solidFill>
                <a:latin typeface="Trebuchet MS"/>
                <a:cs typeface="Trebuchet MS"/>
              </a:rPr>
              <a:t>by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55" dirty="0">
                <a:solidFill>
                  <a:srgbClr val="FFFFFF"/>
                </a:solidFill>
                <a:latin typeface="Trebuchet MS"/>
                <a:cs typeface="Trebuchet MS"/>
              </a:rPr>
              <a:t>sending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0" dirty="0">
                <a:solidFill>
                  <a:srgbClr val="FFFFFF"/>
                </a:solidFill>
                <a:latin typeface="Trebuchet MS"/>
                <a:cs typeface="Trebuchet MS"/>
              </a:rPr>
              <a:t>request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13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5" dirty="0">
                <a:solidFill>
                  <a:srgbClr val="FFFFFF"/>
                </a:solidFill>
                <a:latin typeface="Trebuchet MS"/>
                <a:cs typeface="Trebuchet MS"/>
              </a:rPr>
              <a:t>this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0" dirty="0">
                <a:solidFill>
                  <a:srgbClr val="FFFFFF"/>
                </a:solidFill>
                <a:latin typeface="Trebuchet MS"/>
                <a:cs typeface="Trebuchet MS"/>
              </a:rPr>
              <a:t>route</a:t>
            </a:r>
            <a:endParaRPr sz="1300">
              <a:latin typeface="Trebuchet MS"/>
              <a:cs typeface="Trebuchet MS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26185" y="2128318"/>
              <a:ext cx="4351897" cy="1943803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9143999" cy="514349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" y="0"/>
            <a:ext cx="9144000" cy="5143500"/>
            <a:chOff x="-1" y="0"/>
            <a:chExt cx="9144000" cy="51435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3989" cy="514349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315283"/>
              <a:ext cx="135890" cy="344170"/>
            </a:xfrm>
            <a:custGeom>
              <a:avLst/>
              <a:gdLst/>
              <a:ahLst/>
              <a:cxnLst/>
              <a:rect l="l" t="t" r="r" b="b"/>
              <a:pathLst>
                <a:path w="135890" h="344170">
                  <a:moveTo>
                    <a:pt x="135730" y="344090"/>
                  </a:moveTo>
                  <a:lnTo>
                    <a:pt x="0" y="344090"/>
                  </a:lnTo>
                  <a:lnTo>
                    <a:pt x="0" y="0"/>
                  </a:lnTo>
                  <a:lnTo>
                    <a:pt x="135730" y="0"/>
                  </a:lnTo>
                  <a:lnTo>
                    <a:pt x="135730" y="344090"/>
                  </a:lnTo>
                  <a:close/>
                </a:path>
              </a:pathLst>
            </a:custGeom>
            <a:solidFill>
              <a:srgbClr val="2236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-1" y="204342"/>
              <a:ext cx="9144000" cy="2679065"/>
            </a:xfrm>
            <a:custGeom>
              <a:avLst/>
              <a:gdLst/>
              <a:ahLst/>
              <a:cxnLst/>
              <a:rect l="l" t="t" r="r" b="b"/>
              <a:pathLst>
                <a:path w="9144000" h="2679065">
                  <a:moveTo>
                    <a:pt x="9143989" y="2678817"/>
                  </a:moveTo>
                  <a:lnTo>
                    <a:pt x="0" y="2678817"/>
                  </a:lnTo>
                  <a:lnTo>
                    <a:pt x="0" y="0"/>
                  </a:lnTo>
                  <a:lnTo>
                    <a:pt x="9143989" y="0"/>
                  </a:lnTo>
                  <a:lnTo>
                    <a:pt x="9143989" y="2678817"/>
                  </a:lnTo>
                  <a:close/>
                </a:path>
              </a:pathLst>
            </a:custGeom>
            <a:solidFill>
              <a:srgbClr val="F0C8CE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208756" y="235358"/>
            <a:ext cx="6610350" cy="20599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b="1" spc="55" dirty="0">
                <a:solidFill>
                  <a:srgbClr val="822836"/>
                </a:solidFill>
                <a:latin typeface="Trebuchet MS"/>
                <a:cs typeface="Trebuchet MS"/>
              </a:rPr>
              <a:t>Step</a:t>
            </a:r>
            <a:r>
              <a:rPr sz="1200" b="1" spc="-100" dirty="0">
                <a:solidFill>
                  <a:srgbClr val="822836"/>
                </a:solidFill>
                <a:latin typeface="Trebuchet MS"/>
                <a:cs typeface="Trebuchet MS"/>
              </a:rPr>
              <a:t> </a:t>
            </a:r>
            <a:r>
              <a:rPr sz="1200" b="1" spc="-155" dirty="0">
                <a:solidFill>
                  <a:srgbClr val="822836"/>
                </a:solidFill>
                <a:latin typeface="Trebuchet MS"/>
                <a:cs typeface="Trebuchet MS"/>
              </a:rPr>
              <a:t>1:</a:t>
            </a:r>
            <a:r>
              <a:rPr sz="1200" b="1" spc="-90" dirty="0">
                <a:solidFill>
                  <a:srgbClr val="822836"/>
                </a:solidFill>
                <a:latin typeface="Trebuchet MS"/>
                <a:cs typeface="Trebuchet MS"/>
              </a:rPr>
              <a:t> </a:t>
            </a:r>
            <a:r>
              <a:rPr sz="1200" spc="60" dirty="0">
                <a:latin typeface="Trebuchet MS"/>
                <a:cs typeface="Trebuchet MS"/>
              </a:rPr>
              <a:t>Run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following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45" dirty="0">
                <a:latin typeface="Trebuchet MS"/>
                <a:cs typeface="Trebuchet MS"/>
              </a:rPr>
              <a:t>commands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to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-10" dirty="0">
                <a:latin typeface="Trebuchet MS"/>
                <a:cs typeface="Trebuchet MS"/>
              </a:rPr>
              <a:t>initialize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-5" dirty="0">
                <a:latin typeface="Trebuchet MS"/>
                <a:cs typeface="Trebuchet MS"/>
              </a:rPr>
              <a:t>project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and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create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an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index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ﬁle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&amp;</a:t>
            </a:r>
            <a:r>
              <a:rPr sz="1200" spc="-9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env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-25" dirty="0">
                <a:latin typeface="Trebuchet MS"/>
                <a:cs typeface="Trebuchet MS"/>
              </a:rPr>
              <a:t>ﬁle. </a:t>
            </a:r>
            <a:r>
              <a:rPr sz="1200" spc="-345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(Make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45" dirty="0">
                <a:latin typeface="Trebuchet MS"/>
                <a:cs typeface="Trebuchet MS"/>
              </a:rPr>
              <a:t>sure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you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have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node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and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npm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installed)</a:t>
            </a:r>
            <a:endParaRPr sz="12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750"/>
              </a:spcBef>
            </a:pPr>
            <a:r>
              <a:rPr sz="1200" spc="40" dirty="0">
                <a:latin typeface="Trebuchet MS"/>
                <a:cs typeface="Trebuchet MS"/>
              </a:rPr>
              <a:t>npm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-45" dirty="0">
                <a:latin typeface="Trebuchet MS"/>
                <a:cs typeface="Trebuchet MS"/>
              </a:rPr>
              <a:t>i</a:t>
            </a:r>
            <a:r>
              <a:rPr sz="1200" spc="-10" dirty="0">
                <a:latin typeface="Trebuchet MS"/>
                <a:cs typeface="Trebuchet MS"/>
              </a:rPr>
              <a:t>nit</a:t>
            </a:r>
            <a:r>
              <a:rPr sz="1200" spc="-204" dirty="0">
                <a:latin typeface="Trebuchet MS"/>
                <a:cs typeface="Trebuchet MS"/>
              </a:rPr>
              <a:t> </a:t>
            </a:r>
            <a:r>
              <a:rPr sz="1200" spc="-15" dirty="0">
                <a:latin typeface="Trebuchet MS"/>
                <a:cs typeface="Trebuchet MS"/>
              </a:rPr>
              <a:t>-</a:t>
            </a:r>
            <a:r>
              <a:rPr sz="1200" spc="50" dirty="0">
                <a:latin typeface="Trebuchet MS"/>
                <a:cs typeface="Trebuchet MS"/>
              </a:rPr>
              <a:t>y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1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1200" spc="-30" dirty="0">
                <a:latin typeface="Trebuchet MS"/>
                <a:cs typeface="Trebuchet MS"/>
              </a:rPr>
              <a:t>t</a:t>
            </a:r>
            <a:r>
              <a:rPr sz="1200" spc="25" dirty="0">
                <a:latin typeface="Trebuchet MS"/>
                <a:cs typeface="Trebuchet MS"/>
              </a:rPr>
              <a:t>o</a:t>
            </a:r>
            <a:r>
              <a:rPr sz="1200" spc="45" dirty="0">
                <a:latin typeface="Trebuchet MS"/>
                <a:cs typeface="Trebuchet MS"/>
              </a:rPr>
              <a:t>u</a:t>
            </a:r>
            <a:r>
              <a:rPr sz="1200" spc="35" dirty="0">
                <a:latin typeface="Trebuchet MS"/>
                <a:cs typeface="Trebuchet MS"/>
              </a:rPr>
              <a:t>ch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-45" dirty="0">
                <a:latin typeface="Trebuchet MS"/>
                <a:cs typeface="Trebuchet MS"/>
              </a:rPr>
              <a:t>i</a:t>
            </a:r>
            <a:r>
              <a:rPr sz="1200" spc="35" dirty="0">
                <a:latin typeface="Trebuchet MS"/>
                <a:cs typeface="Trebuchet MS"/>
              </a:rPr>
              <a:t>nd</a:t>
            </a:r>
            <a:r>
              <a:rPr sz="1200" spc="-10" dirty="0">
                <a:latin typeface="Trebuchet MS"/>
                <a:cs typeface="Trebuchet MS"/>
              </a:rPr>
              <a:t>e</a:t>
            </a:r>
            <a:r>
              <a:rPr sz="1200" spc="-30" dirty="0">
                <a:latin typeface="Trebuchet MS"/>
                <a:cs typeface="Trebuchet MS"/>
              </a:rPr>
              <a:t>x.j</a:t>
            </a:r>
            <a:r>
              <a:rPr sz="1200" spc="-25" dirty="0">
                <a:latin typeface="Trebuchet MS"/>
                <a:cs typeface="Trebuchet MS"/>
              </a:rPr>
              <a:t>s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-35" dirty="0">
                <a:latin typeface="Trebuchet MS"/>
                <a:cs typeface="Trebuchet MS"/>
              </a:rPr>
              <a:t>.e</a:t>
            </a:r>
            <a:r>
              <a:rPr sz="1200" spc="-65" dirty="0">
                <a:latin typeface="Trebuchet MS"/>
                <a:cs typeface="Trebuchet MS"/>
              </a:rPr>
              <a:t>n</a:t>
            </a:r>
            <a:r>
              <a:rPr sz="1200" spc="15" dirty="0">
                <a:latin typeface="Trebuchet MS"/>
                <a:cs typeface="Trebuchet MS"/>
              </a:rPr>
              <a:t>v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850">
              <a:latin typeface="Trebuchet MS"/>
              <a:cs typeface="Trebuchet MS"/>
            </a:endParaRPr>
          </a:p>
          <a:p>
            <a:pPr marL="12700" marR="677545">
              <a:lnSpc>
                <a:spcPct val="152100"/>
              </a:lnSpc>
            </a:pPr>
            <a:r>
              <a:rPr sz="1200" b="1" spc="55" dirty="0">
                <a:solidFill>
                  <a:srgbClr val="822836"/>
                </a:solidFill>
                <a:latin typeface="Trebuchet MS"/>
                <a:cs typeface="Trebuchet MS"/>
              </a:rPr>
              <a:t>Step</a:t>
            </a:r>
            <a:r>
              <a:rPr sz="1200" b="1" spc="-100" dirty="0">
                <a:solidFill>
                  <a:srgbClr val="822836"/>
                </a:solidFill>
                <a:latin typeface="Trebuchet MS"/>
                <a:cs typeface="Trebuchet MS"/>
              </a:rPr>
              <a:t> </a:t>
            </a:r>
            <a:r>
              <a:rPr sz="1200" b="1" spc="-30" dirty="0">
                <a:solidFill>
                  <a:srgbClr val="822836"/>
                </a:solidFill>
                <a:latin typeface="Trebuchet MS"/>
                <a:cs typeface="Trebuchet MS"/>
              </a:rPr>
              <a:t>2:</a:t>
            </a:r>
            <a:r>
              <a:rPr sz="1200" b="1" spc="-95" dirty="0">
                <a:solidFill>
                  <a:srgbClr val="822836"/>
                </a:solidFill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Install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all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required</a:t>
            </a:r>
            <a:r>
              <a:rPr sz="1200" spc="-90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dependencies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and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open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-5" dirty="0">
                <a:latin typeface="Trebuchet MS"/>
                <a:cs typeface="Trebuchet MS"/>
              </a:rPr>
              <a:t>project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-5" dirty="0">
                <a:latin typeface="Trebuchet MS"/>
                <a:cs typeface="Trebuchet MS"/>
              </a:rPr>
              <a:t>in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9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code</a:t>
            </a:r>
            <a:r>
              <a:rPr sz="1200" spc="-95" dirty="0">
                <a:latin typeface="Trebuchet MS"/>
                <a:cs typeface="Trebuchet MS"/>
              </a:rPr>
              <a:t> </a:t>
            </a:r>
            <a:r>
              <a:rPr sz="1200" spc="-35" dirty="0">
                <a:latin typeface="Trebuchet MS"/>
                <a:cs typeface="Trebuchet MS"/>
              </a:rPr>
              <a:t>editor. </a:t>
            </a:r>
            <a:r>
              <a:rPr sz="1200" spc="-345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npm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install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45" dirty="0">
                <a:latin typeface="Trebuchet MS"/>
                <a:cs typeface="Trebuchet MS"/>
              </a:rPr>
              <a:t>express</a:t>
            </a:r>
            <a:r>
              <a:rPr sz="1200" spc="-90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cookie-parser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dotenv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jsonwebtoken</a:t>
            </a:r>
            <a:endParaRPr sz="1200">
              <a:latin typeface="Trebuchet MS"/>
              <a:cs typeface="Trebuchet MS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8" name="object 8"/>
            <p:cNvSpPr/>
            <p:nvPr/>
          </p:nvSpPr>
          <p:spPr>
            <a:xfrm>
              <a:off x="0" y="326502"/>
              <a:ext cx="135890" cy="353695"/>
            </a:xfrm>
            <a:custGeom>
              <a:avLst/>
              <a:gdLst/>
              <a:ahLst/>
              <a:cxnLst/>
              <a:rect l="l" t="t" r="r" b="b"/>
              <a:pathLst>
                <a:path w="135890" h="353695">
                  <a:moveTo>
                    <a:pt x="135728" y="353421"/>
                  </a:moveTo>
                  <a:lnTo>
                    <a:pt x="0" y="353421"/>
                  </a:lnTo>
                  <a:lnTo>
                    <a:pt x="0" y="0"/>
                  </a:lnTo>
                  <a:lnTo>
                    <a:pt x="135728" y="0"/>
                  </a:lnTo>
                  <a:lnTo>
                    <a:pt x="135728" y="353421"/>
                  </a:lnTo>
                  <a:close/>
                </a:path>
              </a:pathLst>
            </a:custGeom>
            <a:solidFill>
              <a:srgbClr val="8228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9143999" cy="514349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" y="0"/>
            <a:ext cx="9144000" cy="5143500"/>
            <a:chOff x="-1" y="0"/>
            <a:chExt cx="9144000" cy="51435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3989" cy="514349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315283"/>
              <a:ext cx="135890" cy="344170"/>
            </a:xfrm>
            <a:custGeom>
              <a:avLst/>
              <a:gdLst/>
              <a:ahLst/>
              <a:cxnLst/>
              <a:rect l="l" t="t" r="r" b="b"/>
              <a:pathLst>
                <a:path w="135890" h="344170">
                  <a:moveTo>
                    <a:pt x="135730" y="344090"/>
                  </a:moveTo>
                  <a:lnTo>
                    <a:pt x="0" y="344090"/>
                  </a:lnTo>
                  <a:lnTo>
                    <a:pt x="0" y="0"/>
                  </a:lnTo>
                  <a:lnTo>
                    <a:pt x="135730" y="0"/>
                  </a:lnTo>
                  <a:lnTo>
                    <a:pt x="135730" y="344090"/>
                  </a:lnTo>
                  <a:close/>
                </a:path>
              </a:pathLst>
            </a:custGeom>
            <a:solidFill>
              <a:srgbClr val="2236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-1" y="204342"/>
              <a:ext cx="9144000" cy="4302760"/>
            </a:xfrm>
            <a:custGeom>
              <a:avLst/>
              <a:gdLst/>
              <a:ahLst/>
              <a:cxnLst/>
              <a:rect l="l" t="t" r="r" b="b"/>
              <a:pathLst>
                <a:path w="9144000" h="4302760">
                  <a:moveTo>
                    <a:pt x="9143989" y="4302343"/>
                  </a:moveTo>
                  <a:lnTo>
                    <a:pt x="0" y="4302343"/>
                  </a:lnTo>
                  <a:lnTo>
                    <a:pt x="0" y="0"/>
                  </a:lnTo>
                  <a:lnTo>
                    <a:pt x="9143989" y="0"/>
                  </a:lnTo>
                  <a:lnTo>
                    <a:pt x="9143989" y="4302343"/>
                  </a:lnTo>
                  <a:close/>
                </a:path>
              </a:pathLst>
            </a:custGeom>
            <a:solidFill>
              <a:srgbClr val="F0C8CE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208756" y="154586"/>
            <a:ext cx="6939915" cy="1329690"/>
          </a:xfrm>
          <a:prstGeom prst="rect">
            <a:avLst/>
          </a:prstGeom>
        </p:spPr>
        <p:txBody>
          <a:bodyPr vert="horz" wrap="square" lIns="0" tIns="933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35"/>
              </a:spcBef>
            </a:pPr>
            <a:r>
              <a:rPr sz="1200" b="1" spc="25" dirty="0">
                <a:solidFill>
                  <a:srgbClr val="822836"/>
                </a:solidFill>
                <a:latin typeface="Trebuchet MS"/>
                <a:cs typeface="Trebuchet MS"/>
              </a:rPr>
              <a:t>Pr</a:t>
            </a:r>
            <a:r>
              <a:rPr sz="1200" b="1" spc="-15" dirty="0">
                <a:solidFill>
                  <a:srgbClr val="822836"/>
                </a:solidFill>
                <a:latin typeface="Trebuchet MS"/>
                <a:cs typeface="Trebuchet MS"/>
              </a:rPr>
              <a:t>oje</a:t>
            </a:r>
            <a:r>
              <a:rPr sz="1200" b="1" spc="-30" dirty="0">
                <a:solidFill>
                  <a:srgbClr val="822836"/>
                </a:solidFill>
                <a:latin typeface="Trebuchet MS"/>
                <a:cs typeface="Trebuchet MS"/>
              </a:rPr>
              <a:t>c</a:t>
            </a:r>
            <a:r>
              <a:rPr sz="1200" b="1" spc="20" dirty="0">
                <a:solidFill>
                  <a:srgbClr val="822836"/>
                </a:solidFill>
                <a:latin typeface="Trebuchet MS"/>
                <a:cs typeface="Trebuchet MS"/>
              </a:rPr>
              <a:t>t</a:t>
            </a:r>
            <a:r>
              <a:rPr sz="1200" b="1" spc="-95" dirty="0">
                <a:solidFill>
                  <a:srgbClr val="822836"/>
                </a:solidFill>
                <a:latin typeface="Trebuchet MS"/>
                <a:cs typeface="Trebuchet MS"/>
              </a:rPr>
              <a:t> </a:t>
            </a:r>
            <a:r>
              <a:rPr sz="1200" b="1" spc="195" dirty="0">
                <a:solidFill>
                  <a:srgbClr val="822836"/>
                </a:solidFill>
                <a:latin typeface="Trebuchet MS"/>
                <a:cs typeface="Trebuchet MS"/>
              </a:rPr>
              <a:t>S</a:t>
            </a:r>
            <a:r>
              <a:rPr sz="1200" b="1" spc="5" dirty="0">
                <a:solidFill>
                  <a:srgbClr val="822836"/>
                </a:solidFill>
                <a:latin typeface="Trebuchet MS"/>
                <a:cs typeface="Trebuchet MS"/>
              </a:rPr>
              <a:t>tru</a:t>
            </a:r>
            <a:r>
              <a:rPr sz="1200" b="1" spc="-10" dirty="0">
                <a:solidFill>
                  <a:srgbClr val="822836"/>
                </a:solidFill>
                <a:latin typeface="Trebuchet MS"/>
                <a:cs typeface="Trebuchet MS"/>
              </a:rPr>
              <a:t>c</a:t>
            </a:r>
            <a:r>
              <a:rPr sz="1200" b="1" spc="10" dirty="0">
                <a:solidFill>
                  <a:srgbClr val="822836"/>
                </a:solidFill>
                <a:latin typeface="Trebuchet MS"/>
                <a:cs typeface="Trebuchet MS"/>
              </a:rPr>
              <a:t>t</a:t>
            </a:r>
            <a:r>
              <a:rPr sz="1200" b="1" spc="5" dirty="0">
                <a:solidFill>
                  <a:srgbClr val="822836"/>
                </a:solidFill>
                <a:latin typeface="Trebuchet MS"/>
                <a:cs typeface="Trebuchet MS"/>
              </a:rPr>
              <a:t>u</a:t>
            </a:r>
            <a:r>
              <a:rPr sz="1200" b="1" spc="-25" dirty="0">
                <a:solidFill>
                  <a:srgbClr val="822836"/>
                </a:solidFill>
                <a:latin typeface="Trebuchet MS"/>
                <a:cs typeface="Trebuchet MS"/>
              </a:rPr>
              <a:t>r</a:t>
            </a:r>
            <a:r>
              <a:rPr sz="1200" b="1" spc="-65" dirty="0">
                <a:solidFill>
                  <a:srgbClr val="822836"/>
                </a:solidFill>
                <a:latin typeface="Trebuchet MS"/>
                <a:cs typeface="Trebuchet MS"/>
              </a:rPr>
              <a:t>e:</a:t>
            </a:r>
            <a:endParaRPr sz="1200">
              <a:latin typeface="Trebuchet MS"/>
              <a:cs typeface="Trebuchet MS"/>
            </a:endParaRPr>
          </a:p>
          <a:p>
            <a:pPr marL="298450" marR="5080" indent="-260350">
              <a:lnSpc>
                <a:spcPct val="100800"/>
              </a:lnSpc>
              <a:spcBef>
                <a:spcPts val="930"/>
              </a:spcBef>
              <a:buSzPct val="116666"/>
              <a:buFont typeface="Lucida Sans Unicode"/>
              <a:buChar char="▪"/>
              <a:tabLst>
                <a:tab pos="297815" algn="l"/>
                <a:tab pos="298450" algn="l"/>
              </a:tabLst>
            </a:pPr>
            <a:r>
              <a:rPr sz="1200" spc="45" dirty="0">
                <a:latin typeface="Trebuchet MS"/>
                <a:cs typeface="Trebuchet MS"/>
              </a:rPr>
              <a:t>We </a:t>
            </a:r>
            <a:r>
              <a:rPr sz="1200" dirty="0">
                <a:latin typeface="Trebuchet MS"/>
                <a:cs typeface="Trebuchet MS"/>
              </a:rPr>
              <a:t>will </a:t>
            </a:r>
            <a:r>
              <a:rPr sz="1200" spc="-5" dirty="0">
                <a:latin typeface="Trebuchet MS"/>
                <a:cs typeface="Trebuchet MS"/>
              </a:rPr>
              <a:t>write </a:t>
            </a:r>
            <a:r>
              <a:rPr sz="1200" spc="25" dirty="0">
                <a:latin typeface="Trebuchet MS"/>
                <a:cs typeface="Trebuchet MS"/>
              </a:rPr>
              <a:t>our </a:t>
            </a:r>
            <a:r>
              <a:rPr sz="1200" spc="10" dirty="0">
                <a:latin typeface="Trebuchet MS"/>
                <a:cs typeface="Trebuchet MS"/>
              </a:rPr>
              <a:t>authentication </a:t>
            </a:r>
            <a:r>
              <a:rPr sz="1200" spc="30" dirty="0">
                <a:latin typeface="Trebuchet MS"/>
                <a:cs typeface="Trebuchet MS"/>
              </a:rPr>
              <a:t>logic </a:t>
            </a:r>
            <a:r>
              <a:rPr sz="1200" spc="-5" dirty="0">
                <a:latin typeface="Trebuchet MS"/>
                <a:cs typeface="Trebuchet MS"/>
              </a:rPr>
              <a:t>in </a:t>
            </a:r>
            <a:r>
              <a:rPr sz="1200" spc="-25" dirty="0">
                <a:latin typeface="Trebuchet MS"/>
                <a:cs typeface="Trebuchet MS"/>
              </a:rPr>
              <a:t>Index.js. </a:t>
            </a:r>
            <a:r>
              <a:rPr sz="1200" spc="-35" dirty="0">
                <a:latin typeface="Trebuchet MS"/>
                <a:cs typeface="Trebuchet MS"/>
              </a:rPr>
              <a:t>We’ll </a:t>
            </a:r>
            <a:r>
              <a:rPr sz="1200" spc="40" dirty="0">
                <a:latin typeface="Trebuchet MS"/>
                <a:cs typeface="Trebuchet MS"/>
              </a:rPr>
              <a:t>ﬁrst </a:t>
            </a:r>
            <a:r>
              <a:rPr sz="1200" spc="5" dirty="0">
                <a:latin typeface="Trebuchet MS"/>
                <a:cs typeface="Trebuchet MS"/>
              </a:rPr>
              <a:t>create </a:t>
            </a:r>
            <a:r>
              <a:rPr sz="1200" spc="30" dirty="0">
                <a:latin typeface="Trebuchet MS"/>
                <a:cs typeface="Trebuchet MS"/>
              </a:rPr>
              <a:t>an </a:t>
            </a:r>
            <a:r>
              <a:rPr sz="1200" spc="45" dirty="0">
                <a:latin typeface="Trebuchet MS"/>
                <a:cs typeface="Trebuchet MS"/>
              </a:rPr>
              <a:t>express </a:t>
            </a:r>
            <a:r>
              <a:rPr sz="1200" spc="40" dirty="0">
                <a:latin typeface="Trebuchet MS"/>
                <a:cs typeface="Trebuchet MS"/>
              </a:rPr>
              <a:t>app </a:t>
            </a:r>
            <a:r>
              <a:rPr sz="1200" spc="35" dirty="0">
                <a:latin typeface="Trebuchet MS"/>
                <a:cs typeface="Trebuchet MS"/>
              </a:rPr>
              <a:t>and </a:t>
            </a:r>
            <a:r>
              <a:rPr sz="1200" spc="20" dirty="0">
                <a:latin typeface="Trebuchet MS"/>
                <a:cs typeface="Trebuchet MS"/>
              </a:rPr>
              <a:t>then </a:t>
            </a:r>
            <a:r>
              <a:rPr sz="1200" spc="25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implement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two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routes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login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&amp;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refresh.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The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login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route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will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get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a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post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request,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then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-30" dirty="0">
                <a:latin typeface="Trebuchet MS"/>
                <a:cs typeface="Trebuchet MS"/>
              </a:rPr>
              <a:t>it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will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check </a:t>
            </a:r>
            <a:r>
              <a:rPr sz="1200" spc="-35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 </a:t>
            </a:r>
            <a:r>
              <a:rPr sz="1200" spc="20" dirty="0">
                <a:latin typeface="Trebuchet MS"/>
                <a:cs typeface="Trebuchet MS"/>
              </a:rPr>
              <a:t>credentials </a:t>
            </a:r>
            <a:r>
              <a:rPr sz="1200" spc="-10" dirty="0">
                <a:latin typeface="Trebuchet MS"/>
                <a:cs typeface="Trebuchet MS"/>
              </a:rPr>
              <a:t>if </a:t>
            </a:r>
            <a:r>
              <a:rPr sz="1200" spc="20" dirty="0">
                <a:latin typeface="Trebuchet MS"/>
                <a:cs typeface="Trebuchet MS"/>
              </a:rPr>
              <a:t>they </a:t>
            </a:r>
            <a:r>
              <a:rPr sz="1200" spc="15" dirty="0">
                <a:latin typeface="Trebuchet MS"/>
                <a:cs typeface="Trebuchet MS"/>
              </a:rPr>
              <a:t>match </a:t>
            </a:r>
            <a:r>
              <a:rPr sz="1200" spc="-55" dirty="0">
                <a:latin typeface="Trebuchet MS"/>
                <a:cs typeface="Trebuchet MS"/>
              </a:rPr>
              <a:t>it’ll </a:t>
            </a:r>
            <a:r>
              <a:rPr sz="1200" spc="55" dirty="0">
                <a:latin typeface="Trebuchet MS"/>
                <a:cs typeface="Trebuchet MS"/>
              </a:rPr>
              <a:t>send </a:t>
            </a:r>
            <a:r>
              <a:rPr sz="1200" spc="30" dirty="0">
                <a:latin typeface="Trebuchet MS"/>
                <a:cs typeface="Trebuchet MS"/>
              </a:rPr>
              <a:t>a </a:t>
            </a:r>
            <a:r>
              <a:rPr sz="1200" spc="25" dirty="0">
                <a:latin typeface="Trebuchet MS"/>
                <a:cs typeface="Trebuchet MS"/>
              </a:rPr>
              <a:t>refresh </a:t>
            </a:r>
            <a:r>
              <a:rPr sz="1200" spc="15" dirty="0">
                <a:latin typeface="Trebuchet MS"/>
                <a:cs typeface="Trebuchet MS"/>
              </a:rPr>
              <a:t>token </a:t>
            </a:r>
            <a:r>
              <a:rPr sz="1200" spc="35" dirty="0">
                <a:latin typeface="Trebuchet MS"/>
                <a:cs typeface="Trebuchet MS"/>
              </a:rPr>
              <a:t>and </a:t>
            </a:r>
            <a:r>
              <a:rPr sz="1200" spc="65" dirty="0">
                <a:latin typeface="Trebuchet MS"/>
                <a:cs typeface="Trebuchet MS"/>
              </a:rPr>
              <a:t>access </a:t>
            </a:r>
            <a:r>
              <a:rPr sz="1200" spc="15" dirty="0">
                <a:latin typeface="Trebuchet MS"/>
                <a:cs typeface="Trebuchet MS"/>
              </a:rPr>
              <a:t>token </a:t>
            </a:r>
            <a:r>
              <a:rPr sz="1200" spc="-5" dirty="0">
                <a:latin typeface="Trebuchet MS"/>
                <a:cs typeface="Trebuchet MS"/>
              </a:rPr>
              <a:t>in </a:t>
            </a:r>
            <a:r>
              <a:rPr sz="1200" spc="20" dirty="0">
                <a:latin typeface="Trebuchet MS"/>
                <a:cs typeface="Trebuchet MS"/>
              </a:rPr>
              <a:t>response. The </a:t>
            </a:r>
            <a:r>
              <a:rPr sz="1200" spc="25" dirty="0">
                <a:latin typeface="Trebuchet MS"/>
                <a:cs typeface="Trebuchet MS"/>
              </a:rPr>
              <a:t> refresh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route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will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also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get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a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post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request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-55" dirty="0">
                <a:latin typeface="Trebuchet MS"/>
                <a:cs typeface="Trebuchet MS"/>
              </a:rPr>
              <a:t>it’ll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verify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refresh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-10" dirty="0">
                <a:latin typeface="Trebuchet MS"/>
                <a:cs typeface="Trebuchet MS"/>
              </a:rPr>
              <a:t>token,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-10" dirty="0">
                <a:latin typeface="Trebuchet MS"/>
                <a:cs typeface="Trebuchet MS"/>
              </a:rPr>
              <a:t>if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-30" dirty="0">
                <a:latin typeface="Trebuchet MS"/>
                <a:cs typeface="Trebuchet MS"/>
              </a:rPr>
              <a:t>it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is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correct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then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-30" dirty="0">
                <a:latin typeface="Trebuchet MS"/>
                <a:cs typeface="Trebuchet MS"/>
              </a:rPr>
              <a:t>it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will </a:t>
            </a:r>
            <a:r>
              <a:rPr sz="1200" spc="5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respond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with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a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new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65" dirty="0">
                <a:latin typeface="Trebuchet MS"/>
                <a:cs typeface="Trebuchet MS"/>
              </a:rPr>
              <a:t>access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token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otherwise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throw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an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authorization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-40" dirty="0">
                <a:latin typeface="Trebuchet MS"/>
                <a:cs typeface="Trebuchet MS"/>
              </a:rPr>
              <a:t>error.</a:t>
            </a:r>
            <a:endParaRPr sz="1200">
              <a:latin typeface="Trebuchet MS"/>
              <a:cs typeface="Trebuchet MS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8" name="object 8"/>
            <p:cNvSpPr/>
            <p:nvPr/>
          </p:nvSpPr>
          <p:spPr>
            <a:xfrm>
              <a:off x="0" y="326502"/>
              <a:ext cx="135890" cy="353695"/>
            </a:xfrm>
            <a:custGeom>
              <a:avLst/>
              <a:gdLst/>
              <a:ahLst/>
              <a:cxnLst/>
              <a:rect l="l" t="t" r="r" b="b"/>
              <a:pathLst>
                <a:path w="135890" h="353695">
                  <a:moveTo>
                    <a:pt x="135728" y="353421"/>
                  </a:moveTo>
                  <a:lnTo>
                    <a:pt x="0" y="353421"/>
                  </a:lnTo>
                  <a:lnTo>
                    <a:pt x="0" y="0"/>
                  </a:lnTo>
                  <a:lnTo>
                    <a:pt x="135728" y="0"/>
                  </a:lnTo>
                  <a:lnTo>
                    <a:pt x="135728" y="353421"/>
                  </a:lnTo>
                  <a:close/>
                </a:path>
              </a:pathLst>
            </a:custGeom>
            <a:solidFill>
              <a:srgbClr val="8228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53771" y="1898335"/>
              <a:ext cx="2857499" cy="217169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9143999" cy="514349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" y="0"/>
            <a:ext cx="9144000" cy="5143500"/>
            <a:chOff x="-1" y="0"/>
            <a:chExt cx="9144000" cy="51435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3989" cy="514349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315283"/>
              <a:ext cx="135890" cy="344170"/>
            </a:xfrm>
            <a:custGeom>
              <a:avLst/>
              <a:gdLst/>
              <a:ahLst/>
              <a:cxnLst/>
              <a:rect l="l" t="t" r="r" b="b"/>
              <a:pathLst>
                <a:path w="135890" h="344170">
                  <a:moveTo>
                    <a:pt x="135730" y="344090"/>
                  </a:moveTo>
                  <a:lnTo>
                    <a:pt x="0" y="344090"/>
                  </a:lnTo>
                  <a:lnTo>
                    <a:pt x="0" y="0"/>
                  </a:lnTo>
                  <a:lnTo>
                    <a:pt x="135730" y="0"/>
                  </a:lnTo>
                  <a:lnTo>
                    <a:pt x="135730" y="344090"/>
                  </a:lnTo>
                  <a:close/>
                </a:path>
              </a:pathLst>
            </a:custGeom>
            <a:solidFill>
              <a:srgbClr val="2236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-1" y="204342"/>
              <a:ext cx="9144000" cy="4302760"/>
            </a:xfrm>
            <a:custGeom>
              <a:avLst/>
              <a:gdLst/>
              <a:ahLst/>
              <a:cxnLst/>
              <a:rect l="l" t="t" r="r" b="b"/>
              <a:pathLst>
                <a:path w="9144000" h="4302760">
                  <a:moveTo>
                    <a:pt x="9143989" y="4302343"/>
                  </a:moveTo>
                  <a:lnTo>
                    <a:pt x="0" y="4302343"/>
                  </a:lnTo>
                  <a:lnTo>
                    <a:pt x="0" y="0"/>
                  </a:lnTo>
                  <a:lnTo>
                    <a:pt x="9143989" y="0"/>
                  </a:lnTo>
                  <a:lnTo>
                    <a:pt x="9143989" y="4302343"/>
                  </a:lnTo>
                  <a:close/>
                </a:path>
              </a:pathLst>
            </a:custGeom>
            <a:solidFill>
              <a:srgbClr val="F0C8CE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208756" y="235358"/>
            <a:ext cx="6398895" cy="29895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5" dirty="0">
                <a:solidFill>
                  <a:srgbClr val="822836"/>
                </a:solidFill>
                <a:latin typeface="Trebuchet MS"/>
                <a:cs typeface="Trebuchet MS"/>
              </a:rPr>
              <a:t>Example:</a:t>
            </a:r>
            <a:r>
              <a:rPr sz="1200" b="1" spc="-95" dirty="0">
                <a:solidFill>
                  <a:srgbClr val="822836"/>
                </a:solidFill>
                <a:latin typeface="Trebuchet MS"/>
                <a:cs typeface="Trebuchet MS"/>
              </a:rPr>
              <a:t> </a:t>
            </a:r>
            <a:r>
              <a:rPr sz="1200" spc="45" dirty="0">
                <a:latin typeface="Trebuchet MS"/>
                <a:cs typeface="Trebuchet MS"/>
              </a:rPr>
              <a:t>We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will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now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implement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two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routes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login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&amp;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refresh.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The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below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code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is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for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-30" dirty="0">
                <a:latin typeface="Trebuchet MS"/>
                <a:cs typeface="Trebuchet MS"/>
              </a:rPr>
              <a:t>index.js:</a:t>
            </a:r>
            <a:endParaRPr sz="1200">
              <a:latin typeface="Trebuchet MS"/>
              <a:cs typeface="Trebuchet MS"/>
            </a:endParaRPr>
          </a:p>
          <a:p>
            <a:pPr marL="12700" marR="3980179">
              <a:lnSpc>
                <a:spcPct val="304200"/>
              </a:lnSpc>
            </a:pPr>
            <a:r>
              <a:rPr sz="1200" spc="40" dirty="0">
                <a:latin typeface="Trebuchet MS"/>
                <a:cs typeface="Trebuchet MS"/>
              </a:rPr>
              <a:t>const </a:t>
            </a:r>
            <a:r>
              <a:rPr sz="1200" spc="10" dirty="0">
                <a:latin typeface="Trebuchet MS"/>
                <a:cs typeface="Trebuchet MS"/>
              </a:rPr>
              <a:t>dotenv </a:t>
            </a:r>
            <a:r>
              <a:rPr sz="1200" spc="35" dirty="0">
                <a:latin typeface="Trebuchet MS"/>
                <a:cs typeface="Trebuchet MS"/>
              </a:rPr>
              <a:t>= </a:t>
            </a:r>
            <a:r>
              <a:rPr sz="1200" spc="-5" dirty="0">
                <a:latin typeface="Trebuchet MS"/>
                <a:cs typeface="Trebuchet MS"/>
              </a:rPr>
              <a:t>require('dotenv'); </a:t>
            </a:r>
            <a:r>
              <a:rPr sz="1200" dirty="0">
                <a:latin typeface="Trebuchet MS"/>
                <a:cs typeface="Trebuchet MS"/>
              </a:rPr>
              <a:t> </a:t>
            </a:r>
            <a:r>
              <a:rPr sz="1200" spc="50" dirty="0">
                <a:latin typeface="Trebuchet MS"/>
                <a:cs typeface="Trebuchet MS"/>
              </a:rPr>
              <a:t>c</a:t>
            </a:r>
            <a:r>
              <a:rPr sz="1200" spc="30" dirty="0">
                <a:latin typeface="Trebuchet MS"/>
                <a:cs typeface="Trebuchet MS"/>
              </a:rPr>
              <a:t>o</a:t>
            </a:r>
            <a:r>
              <a:rPr sz="1200" spc="25" dirty="0">
                <a:latin typeface="Trebuchet MS"/>
                <a:cs typeface="Trebuchet MS"/>
              </a:rPr>
              <a:t>n</a:t>
            </a:r>
            <a:r>
              <a:rPr sz="1200" spc="105" dirty="0">
                <a:latin typeface="Trebuchet MS"/>
                <a:cs typeface="Trebuchet MS"/>
              </a:rPr>
              <a:t>s</a:t>
            </a:r>
            <a:r>
              <a:rPr sz="1200" spc="-10" dirty="0">
                <a:latin typeface="Trebuchet MS"/>
                <a:cs typeface="Trebuchet MS"/>
              </a:rPr>
              <a:t>t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-20" dirty="0">
                <a:latin typeface="Trebuchet MS"/>
                <a:cs typeface="Trebuchet MS"/>
              </a:rPr>
              <a:t>e</a:t>
            </a:r>
            <a:r>
              <a:rPr sz="1200" spc="40" dirty="0">
                <a:latin typeface="Trebuchet MS"/>
                <a:cs typeface="Trebuchet MS"/>
              </a:rPr>
              <a:t>xp</a:t>
            </a:r>
            <a:r>
              <a:rPr sz="1200" spc="15" dirty="0">
                <a:latin typeface="Trebuchet MS"/>
                <a:cs typeface="Trebuchet MS"/>
              </a:rPr>
              <a:t>r</a:t>
            </a:r>
            <a:r>
              <a:rPr sz="1200" spc="20" dirty="0">
                <a:latin typeface="Trebuchet MS"/>
                <a:cs typeface="Trebuchet MS"/>
              </a:rPr>
              <a:t>e</a:t>
            </a:r>
            <a:r>
              <a:rPr sz="1200" spc="114" dirty="0">
                <a:latin typeface="Trebuchet MS"/>
                <a:cs typeface="Trebuchet MS"/>
              </a:rPr>
              <a:t>s</a:t>
            </a:r>
            <a:r>
              <a:rPr sz="1200" spc="120" dirty="0">
                <a:latin typeface="Trebuchet MS"/>
                <a:cs typeface="Trebuchet MS"/>
              </a:rPr>
              <a:t>s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=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-10" dirty="0">
                <a:latin typeface="Trebuchet MS"/>
                <a:cs typeface="Trebuchet MS"/>
              </a:rPr>
              <a:t>r</a:t>
            </a:r>
            <a:r>
              <a:rPr sz="1200" spc="30" dirty="0">
                <a:latin typeface="Trebuchet MS"/>
                <a:cs typeface="Trebuchet MS"/>
              </a:rPr>
              <a:t>eq</a:t>
            </a:r>
            <a:r>
              <a:rPr sz="1200" spc="40" dirty="0">
                <a:latin typeface="Trebuchet MS"/>
                <a:cs typeface="Trebuchet MS"/>
              </a:rPr>
              <a:t>u</a:t>
            </a:r>
            <a:r>
              <a:rPr sz="1200" spc="-45" dirty="0">
                <a:latin typeface="Trebuchet MS"/>
                <a:cs typeface="Trebuchet MS"/>
              </a:rPr>
              <a:t>i</a:t>
            </a:r>
            <a:r>
              <a:rPr sz="1200" spc="-10" dirty="0">
                <a:latin typeface="Trebuchet MS"/>
                <a:cs typeface="Trebuchet MS"/>
              </a:rPr>
              <a:t>r</a:t>
            </a:r>
            <a:r>
              <a:rPr sz="1200" spc="15" dirty="0">
                <a:latin typeface="Trebuchet MS"/>
                <a:cs typeface="Trebuchet MS"/>
              </a:rPr>
              <a:t>e(</a:t>
            </a:r>
            <a:r>
              <a:rPr sz="1200" spc="-70" dirty="0">
                <a:latin typeface="Trebuchet MS"/>
                <a:cs typeface="Trebuchet MS"/>
              </a:rPr>
              <a:t>'</a:t>
            </a:r>
            <a:r>
              <a:rPr sz="1200" spc="-20" dirty="0">
                <a:latin typeface="Trebuchet MS"/>
                <a:cs typeface="Trebuchet MS"/>
              </a:rPr>
              <a:t>e</a:t>
            </a:r>
            <a:r>
              <a:rPr sz="1200" spc="40" dirty="0">
                <a:latin typeface="Trebuchet MS"/>
                <a:cs typeface="Trebuchet MS"/>
              </a:rPr>
              <a:t>xp</a:t>
            </a:r>
            <a:r>
              <a:rPr sz="1200" spc="15" dirty="0">
                <a:latin typeface="Trebuchet MS"/>
                <a:cs typeface="Trebuchet MS"/>
              </a:rPr>
              <a:t>r</a:t>
            </a:r>
            <a:r>
              <a:rPr sz="1200" spc="20" dirty="0">
                <a:latin typeface="Trebuchet MS"/>
                <a:cs typeface="Trebuchet MS"/>
              </a:rPr>
              <a:t>e</a:t>
            </a:r>
            <a:r>
              <a:rPr sz="1200" spc="114" dirty="0">
                <a:latin typeface="Trebuchet MS"/>
                <a:cs typeface="Trebuchet MS"/>
              </a:rPr>
              <a:t>s</a:t>
            </a:r>
            <a:r>
              <a:rPr sz="1200" spc="110" dirty="0">
                <a:latin typeface="Trebuchet MS"/>
                <a:cs typeface="Trebuchet MS"/>
              </a:rPr>
              <a:t>s</a:t>
            </a:r>
            <a:r>
              <a:rPr sz="1200" spc="-40" dirty="0">
                <a:latin typeface="Trebuchet MS"/>
                <a:cs typeface="Trebuchet MS"/>
              </a:rPr>
              <a:t>');</a:t>
            </a:r>
            <a:endParaRPr sz="1200">
              <a:latin typeface="Trebuchet MS"/>
              <a:cs typeface="Trebuchet MS"/>
            </a:endParaRPr>
          </a:p>
          <a:p>
            <a:pPr marL="12700" marR="3190875">
              <a:lnSpc>
                <a:spcPct val="304200"/>
              </a:lnSpc>
            </a:pPr>
            <a:r>
              <a:rPr sz="1200" spc="50" dirty="0">
                <a:latin typeface="Trebuchet MS"/>
                <a:cs typeface="Trebuchet MS"/>
              </a:rPr>
              <a:t>c</a:t>
            </a:r>
            <a:r>
              <a:rPr sz="1200" spc="30" dirty="0">
                <a:latin typeface="Trebuchet MS"/>
                <a:cs typeface="Trebuchet MS"/>
              </a:rPr>
              <a:t>o</a:t>
            </a:r>
            <a:r>
              <a:rPr sz="1200" spc="25" dirty="0">
                <a:latin typeface="Trebuchet MS"/>
                <a:cs typeface="Trebuchet MS"/>
              </a:rPr>
              <a:t>n</a:t>
            </a:r>
            <a:r>
              <a:rPr sz="1200" spc="105" dirty="0">
                <a:latin typeface="Trebuchet MS"/>
                <a:cs typeface="Trebuchet MS"/>
              </a:rPr>
              <a:t>s</a:t>
            </a:r>
            <a:r>
              <a:rPr sz="1200" spc="-10" dirty="0">
                <a:latin typeface="Trebuchet MS"/>
                <a:cs typeface="Trebuchet MS"/>
              </a:rPr>
              <a:t>t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50" dirty="0">
                <a:latin typeface="Trebuchet MS"/>
                <a:cs typeface="Trebuchet MS"/>
              </a:rPr>
              <a:t>c</a:t>
            </a:r>
            <a:r>
              <a:rPr sz="1200" spc="20" dirty="0">
                <a:latin typeface="Trebuchet MS"/>
                <a:cs typeface="Trebuchet MS"/>
              </a:rPr>
              <a:t>ookiepa</a:t>
            </a:r>
            <a:r>
              <a:rPr sz="1200" spc="10" dirty="0">
                <a:latin typeface="Trebuchet MS"/>
                <a:cs typeface="Trebuchet MS"/>
              </a:rPr>
              <a:t>r</a:t>
            </a:r>
            <a:r>
              <a:rPr sz="1200" spc="45" dirty="0">
                <a:latin typeface="Trebuchet MS"/>
                <a:cs typeface="Trebuchet MS"/>
              </a:rPr>
              <a:t>ser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=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-10" dirty="0">
                <a:latin typeface="Trebuchet MS"/>
                <a:cs typeface="Trebuchet MS"/>
              </a:rPr>
              <a:t>r</a:t>
            </a:r>
            <a:r>
              <a:rPr sz="1200" spc="30" dirty="0">
                <a:latin typeface="Trebuchet MS"/>
                <a:cs typeface="Trebuchet MS"/>
              </a:rPr>
              <a:t>eq</a:t>
            </a:r>
            <a:r>
              <a:rPr sz="1200" spc="40" dirty="0">
                <a:latin typeface="Trebuchet MS"/>
                <a:cs typeface="Trebuchet MS"/>
              </a:rPr>
              <a:t>u</a:t>
            </a:r>
            <a:r>
              <a:rPr sz="1200" spc="-45" dirty="0">
                <a:latin typeface="Trebuchet MS"/>
                <a:cs typeface="Trebuchet MS"/>
              </a:rPr>
              <a:t>i</a:t>
            </a:r>
            <a:r>
              <a:rPr sz="1200" spc="-10" dirty="0">
                <a:latin typeface="Trebuchet MS"/>
                <a:cs typeface="Trebuchet MS"/>
              </a:rPr>
              <a:t>r</a:t>
            </a:r>
            <a:r>
              <a:rPr sz="1200" spc="15" dirty="0">
                <a:latin typeface="Trebuchet MS"/>
                <a:cs typeface="Trebuchet MS"/>
              </a:rPr>
              <a:t>e(</a:t>
            </a:r>
            <a:r>
              <a:rPr sz="1200" spc="-70" dirty="0">
                <a:latin typeface="Trebuchet MS"/>
                <a:cs typeface="Trebuchet MS"/>
              </a:rPr>
              <a:t>'</a:t>
            </a:r>
            <a:r>
              <a:rPr sz="1200" spc="50" dirty="0">
                <a:latin typeface="Trebuchet MS"/>
                <a:cs typeface="Trebuchet MS"/>
              </a:rPr>
              <a:t>c</a:t>
            </a:r>
            <a:r>
              <a:rPr sz="1200" spc="15" dirty="0">
                <a:latin typeface="Trebuchet MS"/>
                <a:cs typeface="Trebuchet MS"/>
              </a:rPr>
              <a:t>ooki</a:t>
            </a:r>
            <a:r>
              <a:rPr sz="1200" spc="35" dirty="0">
                <a:latin typeface="Trebuchet MS"/>
                <a:cs typeface="Trebuchet MS"/>
              </a:rPr>
              <a:t>e</a:t>
            </a:r>
            <a:r>
              <a:rPr sz="1200" spc="15" dirty="0">
                <a:latin typeface="Trebuchet MS"/>
                <a:cs typeface="Trebuchet MS"/>
              </a:rPr>
              <a:t>-</a:t>
            </a:r>
            <a:r>
              <a:rPr sz="1200" spc="25" dirty="0">
                <a:latin typeface="Trebuchet MS"/>
                <a:cs typeface="Trebuchet MS"/>
              </a:rPr>
              <a:t>p</a:t>
            </a:r>
            <a:r>
              <a:rPr sz="1200" spc="20" dirty="0">
                <a:latin typeface="Trebuchet MS"/>
                <a:cs typeface="Trebuchet MS"/>
              </a:rPr>
              <a:t>a</a:t>
            </a:r>
            <a:r>
              <a:rPr sz="1200" spc="10" dirty="0">
                <a:latin typeface="Trebuchet MS"/>
                <a:cs typeface="Trebuchet MS"/>
              </a:rPr>
              <a:t>r</a:t>
            </a:r>
            <a:r>
              <a:rPr sz="1200" spc="45" dirty="0">
                <a:latin typeface="Trebuchet MS"/>
                <a:cs typeface="Trebuchet MS"/>
              </a:rPr>
              <a:t>ser</a:t>
            </a:r>
            <a:r>
              <a:rPr sz="1200" spc="-40" dirty="0">
                <a:latin typeface="Trebuchet MS"/>
                <a:cs typeface="Trebuchet MS"/>
              </a:rPr>
              <a:t>');  </a:t>
            </a:r>
            <a:r>
              <a:rPr sz="1200" spc="50" dirty="0">
                <a:latin typeface="Trebuchet MS"/>
                <a:cs typeface="Trebuchet MS"/>
              </a:rPr>
              <a:t>c</a:t>
            </a:r>
            <a:r>
              <a:rPr sz="1200" spc="30" dirty="0">
                <a:latin typeface="Trebuchet MS"/>
                <a:cs typeface="Trebuchet MS"/>
              </a:rPr>
              <a:t>o</a:t>
            </a:r>
            <a:r>
              <a:rPr sz="1200" spc="25" dirty="0">
                <a:latin typeface="Trebuchet MS"/>
                <a:cs typeface="Trebuchet MS"/>
              </a:rPr>
              <a:t>n</a:t>
            </a:r>
            <a:r>
              <a:rPr sz="1200" spc="105" dirty="0">
                <a:latin typeface="Trebuchet MS"/>
                <a:cs typeface="Trebuchet MS"/>
              </a:rPr>
              <a:t>s</a:t>
            </a:r>
            <a:r>
              <a:rPr sz="1200" spc="-10" dirty="0">
                <a:latin typeface="Trebuchet MS"/>
                <a:cs typeface="Trebuchet MS"/>
              </a:rPr>
              <a:t>t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-35" dirty="0">
                <a:latin typeface="Trebuchet MS"/>
                <a:cs typeface="Trebuchet MS"/>
              </a:rPr>
              <a:t>j</a:t>
            </a:r>
            <a:r>
              <a:rPr sz="1200" spc="-55" dirty="0">
                <a:latin typeface="Trebuchet MS"/>
                <a:cs typeface="Trebuchet MS"/>
              </a:rPr>
              <a:t>w</a:t>
            </a:r>
            <a:r>
              <a:rPr sz="1200" spc="-10" dirty="0">
                <a:latin typeface="Trebuchet MS"/>
                <a:cs typeface="Trebuchet MS"/>
              </a:rPr>
              <a:t>t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=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-10" dirty="0">
                <a:latin typeface="Trebuchet MS"/>
                <a:cs typeface="Trebuchet MS"/>
              </a:rPr>
              <a:t>r</a:t>
            </a:r>
            <a:r>
              <a:rPr sz="1200" spc="30" dirty="0">
                <a:latin typeface="Trebuchet MS"/>
                <a:cs typeface="Trebuchet MS"/>
              </a:rPr>
              <a:t>eq</a:t>
            </a:r>
            <a:r>
              <a:rPr sz="1200" spc="40" dirty="0">
                <a:latin typeface="Trebuchet MS"/>
                <a:cs typeface="Trebuchet MS"/>
              </a:rPr>
              <a:t>u</a:t>
            </a:r>
            <a:r>
              <a:rPr sz="1200" spc="-45" dirty="0">
                <a:latin typeface="Trebuchet MS"/>
                <a:cs typeface="Trebuchet MS"/>
              </a:rPr>
              <a:t>i</a:t>
            </a:r>
            <a:r>
              <a:rPr sz="1200" spc="-10" dirty="0">
                <a:latin typeface="Trebuchet MS"/>
                <a:cs typeface="Trebuchet MS"/>
              </a:rPr>
              <a:t>r</a:t>
            </a:r>
            <a:r>
              <a:rPr sz="1200" spc="10" dirty="0">
                <a:latin typeface="Trebuchet MS"/>
                <a:cs typeface="Trebuchet MS"/>
              </a:rPr>
              <a:t>e('jso</a:t>
            </a:r>
            <a:r>
              <a:rPr sz="1200" dirty="0">
                <a:latin typeface="Trebuchet MS"/>
                <a:cs typeface="Trebuchet MS"/>
              </a:rPr>
              <a:t>n</a:t>
            </a:r>
            <a:r>
              <a:rPr sz="1200" spc="25" dirty="0">
                <a:latin typeface="Trebuchet MS"/>
                <a:cs typeface="Trebuchet MS"/>
              </a:rPr>
              <a:t>w</a:t>
            </a:r>
            <a:r>
              <a:rPr sz="1200" spc="30" dirty="0">
                <a:latin typeface="Trebuchet MS"/>
                <a:cs typeface="Trebuchet MS"/>
              </a:rPr>
              <a:t>e</a:t>
            </a:r>
            <a:r>
              <a:rPr sz="1200" spc="5" dirty="0">
                <a:latin typeface="Trebuchet MS"/>
                <a:cs typeface="Trebuchet MS"/>
              </a:rPr>
              <a:t>b</a:t>
            </a:r>
            <a:r>
              <a:rPr sz="1200" spc="-30" dirty="0">
                <a:latin typeface="Trebuchet MS"/>
                <a:cs typeface="Trebuchet MS"/>
              </a:rPr>
              <a:t>t</a:t>
            </a:r>
            <a:r>
              <a:rPr sz="1200" spc="45" dirty="0">
                <a:latin typeface="Trebuchet MS"/>
                <a:cs typeface="Trebuchet MS"/>
              </a:rPr>
              <a:t>o</a:t>
            </a:r>
            <a:r>
              <a:rPr sz="1200" spc="20" dirty="0">
                <a:latin typeface="Trebuchet MS"/>
                <a:cs typeface="Trebuchet MS"/>
              </a:rPr>
              <a:t>k</a:t>
            </a:r>
            <a:r>
              <a:rPr sz="1200" spc="25" dirty="0">
                <a:latin typeface="Trebuchet MS"/>
                <a:cs typeface="Trebuchet MS"/>
              </a:rPr>
              <a:t>e</a:t>
            </a:r>
            <a:r>
              <a:rPr sz="1200" spc="-40" dirty="0">
                <a:latin typeface="Trebuchet MS"/>
                <a:cs typeface="Trebuchet MS"/>
              </a:rPr>
              <a:t>n</a:t>
            </a:r>
            <a:r>
              <a:rPr sz="1200" spc="15" dirty="0">
                <a:latin typeface="Trebuchet MS"/>
                <a:cs typeface="Trebuchet MS"/>
              </a:rPr>
              <a:t>')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1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1200" spc="40" dirty="0">
                <a:latin typeface="Trebuchet MS"/>
                <a:cs typeface="Trebuchet MS"/>
              </a:rPr>
              <a:t>const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bodyParser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=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require('body-parser');</a:t>
            </a:r>
            <a:endParaRPr sz="1200">
              <a:latin typeface="Trebuchet MS"/>
              <a:cs typeface="Trebuchet MS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8" name="object 8"/>
            <p:cNvSpPr/>
            <p:nvPr/>
          </p:nvSpPr>
          <p:spPr>
            <a:xfrm>
              <a:off x="0" y="326502"/>
              <a:ext cx="135890" cy="353695"/>
            </a:xfrm>
            <a:custGeom>
              <a:avLst/>
              <a:gdLst/>
              <a:ahLst/>
              <a:cxnLst/>
              <a:rect l="l" t="t" r="r" b="b"/>
              <a:pathLst>
                <a:path w="135890" h="353695">
                  <a:moveTo>
                    <a:pt x="135728" y="353421"/>
                  </a:moveTo>
                  <a:lnTo>
                    <a:pt x="0" y="353421"/>
                  </a:lnTo>
                  <a:lnTo>
                    <a:pt x="0" y="0"/>
                  </a:lnTo>
                  <a:lnTo>
                    <a:pt x="135728" y="0"/>
                  </a:lnTo>
                  <a:lnTo>
                    <a:pt x="135728" y="353421"/>
                  </a:lnTo>
                  <a:close/>
                </a:path>
              </a:pathLst>
            </a:custGeom>
            <a:solidFill>
              <a:srgbClr val="8228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9143999" cy="514349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89" cy="514349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208757" y="243239"/>
            <a:ext cx="152019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15" dirty="0">
                <a:latin typeface="Trebuchet MS"/>
                <a:cs typeface="Trebuchet MS"/>
              </a:rPr>
              <a:t>/</a:t>
            </a:r>
            <a:r>
              <a:rPr sz="1200" spc="-210" dirty="0">
                <a:latin typeface="Trebuchet MS"/>
                <a:cs typeface="Trebuchet MS"/>
              </a:rPr>
              <a:t>/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100" dirty="0">
                <a:latin typeface="Trebuchet MS"/>
                <a:cs typeface="Trebuchet MS"/>
              </a:rPr>
              <a:t>C</a:t>
            </a:r>
            <a:r>
              <a:rPr sz="1200" spc="30" dirty="0">
                <a:latin typeface="Trebuchet MS"/>
                <a:cs typeface="Trebuchet MS"/>
              </a:rPr>
              <a:t>o</a:t>
            </a:r>
            <a:r>
              <a:rPr sz="1200" spc="5" dirty="0">
                <a:latin typeface="Trebuchet MS"/>
                <a:cs typeface="Trebuchet MS"/>
              </a:rPr>
              <a:t>n</a:t>
            </a:r>
            <a:r>
              <a:rPr sz="1200" spc="70" dirty="0">
                <a:latin typeface="Trebuchet MS"/>
                <a:cs typeface="Trebuchet MS"/>
              </a:rPr>
              <a:t>ﬁ</a:t>
            </a:r>
            <a:r>
              <a:rPr sz="1200" spc="120" dirty="0">
                <a:latin typeface="Trebuchet MS"/>
                <a:cs typeface="Trebuchet MS"/>
              </a:rPr>
              <a:t>g</a:t>
            </a:r>
            <a:r>
              <a:rPr sz="1200" spc="45" dirty="0">
                <a:latin typeface="Trebuchet MS"/>
                <a:cs typeface="Trebuchet MS"/>
              </a:rPr>
              <a:t>u</a:t>
            </a:r>
            <a:r>
              <a:rPr sz="1200" spc="-25" dirty="0">
                <a:latin typeface="Trebuchet MS"/>
                <a:cs typeface="Trebuchet MS"/>
              </a:rPr>
              <a:t>r</a:t>
            </a:r>
            <a:r>
              <a:rPr sz="1200" spc="-15" dirty="0">
                <a:latin typeface="Trebuchet MS"/>
                <a:cs typeface="Trebuchet MS"/>
              </a:rPr>
              <a:t>i</a:t>
            </a:r>
            <a:r>
              <a:rPr sz="1200" spc="90" dirty="0">
                <a:latin typeface="Trebuchet MS"/>
                <a:cs typeface="Trebuchet MS"/>
              </a:rPr>
              <a:t>ng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d</a:t>
            </a:r>
            <a:r>
              <a:rPr sz="1200" spc="10" dirty="0">
                <a:latin typeface="Trebuchet MS"/>
                <a:cs typeface="Trebuchet MS"/>
              </a:rPr>
              <a:t>o</a:t>
            </a:r>
            <a:r>
              <a:rPr sz="1200" spc="-30" dirty="0">
                <a:latin typeface="Trebuchet MS"/>
                <a:cs typeface="Trebuchet MS"/>
              </a:rPr>
              <a:t>t</a:t>
            </a:r>
            <a:r>
              <a:rPr sz="1200" spc="25" dirty="0">
                <a:latin typeface="Trebuchet MS"/>
                <a:cs typeface="Trebuchet MS"/>
              </a:rPr>
              <a:t>e</a:t>
            </a:r>
            <a:r>
              <a:rPr sz="1200" spc="10" dirty="0">
                <a:latin typeface="Trebuchet MS"/>
                <a:cs typeface="Trebuchet MS"/>
              </a:rPr>
              <a:t>n</a:t>
            </a:r>
            <a:r>
              <a:rPr sz="1200" spc="15" dirty="0">
                <a:latin typeface="Trebuchet MS"/>
                <a:cs typeface="Trebuchet MS"/>
              </a:rPr>
              <a:t>v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1200" spc="-15" dirty="0">
                <a:latin typeface="Trebuchet MS"/>
                <a:cs typeface="Trebuchet MS"/>
              </a:rPr>
              <a:t>dotenv.conﬁg();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08757" y="1340518"/>
            <a:ext cx="156019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50" dirty="0">
                <a:latin typeface="Trebuchet MS"/>
                <a:cs typeface="Trebuchet MS"/>
              </a:rPr>
              <a:t>c</a:t>
            </a:r>
            <a:r>
              <a:rPr sz="1200" spc="30" dirty="0">
                <a:latin typeface="Trebuchet MS"/>
                <a:cs typeface="Trebuchet MS"/>
              </a:rPr>
              <a:t>o</a:t>
            </a:r>
            <a:r>
              <a:rPr sz="1200" spc="25" dirty="0">
                <a:latin typeface="Trebuchet MS"/>
                <a:cs typeface="Trebuchet MS"/>
              </a:rPr>
              <a:t>n</a:t>
            </a:r>
            <a:r>
              <a:rPr sz="1200" spc="105" dirty="0">
                <a:latin typeface="Trebuchet MS"/>
                <a:cs typeface="Trebuchet MS"/>
              </a:rPr>
              <a:t>s</a:t>
            </a:r>
            <a:r>
              <a:rPr sz="1200" spc="-10" dirty="0">
                <a:latin typeface="Trebuchet MS"/>
                <a:cs typeface="Trebuchet MS"/>
              </a:rPr>
              <a:t>t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app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=</a:t>
            </a:r>
            <a:r>
              <a:rPr sz="1200" spc="-90" dirty="0">
                <a:latin typeface="Trebuchet MS"/>
                <a:cs typeface="Trebuchet MS"/>
              </a:rPr>
              <a:t> </a:t>
            </a:r>
            <a:r>
              <a:rPr sz="1200" spc="-20" dirty="0">
                <a:latin typeface="Trebuchet MS"/>
                <a:cs typeface="Trebuchet MS"/>
              </a:rPr>
              <a:t>e</a:t>
            </a:r>
            <a:r>
              <a:rPr sz="1200" spc="40" dirty="0">
                <a:latin typeface="Trebuchet MS"/>
                <a:cs typeface="Trebuchet MS"/>
              </a:rPr>
              <a:t>xp</a:t>
            </a:r>
            <a:r>
              <a:rPr sz="1200" spc="15" dirty="0">
                <a:latin typeface="Trebuchet MS"/>
                <a:cs typeface="Trebuchet MS"/>
              </a:rPr>
              <a:t>r</a:t>
            </a:r>
            <a:r>
              <a:rPr sz="1200" spc="20" dirty="0">
                <a:latin typeface="Trebuchet MS"/>
                <a:cs typeface="Trebuchet MS"/>
              </a:rPr>
              <a:t>e</a:t>
            </a:r>
            <a:r>
              <a:rPr sz="1200" spc="114" dirty="0">
                <a:latin typeface="Trebuchet MS"/>
                <a:cs typeface="Trebuchet MS"/>
              </a:rPr>
              <a:t>s</a:t>
            </a:r>
            <a:r>
              <a:rPr sz="1200" spc="-45" dirty="0">
                <a:latin typeface="Trebuchet MS"/>
                <a:cs typeface="Trebuchet MS"/>
              </a:rPr>
              <a:t>s();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08757" y="2072038"/>
            <a:ext cx="4297680" cy="1305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15" dirty="0">
                <a:latin typeface="Trebuchet MS"/>
                <a:cs typeface="Trebuchet MS"/>
              </a:rPr>
              <a:t>//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Setting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45" dirty="0">
                <a:latin typeface="Trebuchet MS"/>
                <a:cs typeface="Trebuchet MS"/>
              </a:rPr>
              <a:t>up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middlewares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to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parse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request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body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and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cookies</a:t>
            </a:r>
            <a:endParaRPr sz="1200">
              <a:latin typeface="Trebuchet MS"/>
              <a:cs typeface="Trebuchet MS"/>
            </a:endParaRPr>
          </a:p>
          <a:p>
            <a:pPr marL="12700" marR="852805">
              <a:lnSpc>
                <a:spcPct val="200000"/>
              </a:lnSpc>
            </a:pPr>
            <a:r>
              <a:rPr sz="1200" spc="-5" dirty="0">
                <a:latin typeface="Trebuchet MS"/>
                <a:cs typeface="Trebuchet MS"/>
              </a:rPr>
              <a:t>app.use(express.json()); </a:t>
            </a:r>
            <a:r>
              <a:rPr sz="1200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app.use(express.urlencoded({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-5" dirty="0">
                <a:latin typeface="Trebuchet MS"/>
                <a:cs typeface="Trebuchet MS"/>
              </a:rPr>
              <a:t>extended: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false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-85" dirty="0">
                <a:latin typeface="Trebuchet MS"/>
                <a:cs typeface="Trebuchet MS"/>
              </a:rPr>
              <a:t>})); </a:t>
            </a:r>
            <a:r>
              <a:rPr sz="1200" spc="-34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app.use(cookieparser());</a:t>
            </a:r>
            <a:endParaRPr sz="1200">
              <a:latin typeface="Trebuchet MS"/>
              <a:cs typeface="Trebuchet MS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3999" cy="5143499"/>
          </a:xfrm>
          <a:prstGeom prst="rect">
            <a:avLst/>
          </a:prstGeom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89" cy="514349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208757" y="243239"/>
            <a:ext cx="1979930" cy="1671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40" dirty="0">
                <a:latin typeface="Trebuchet MS"/>
                <a:cs typeface="Trebuchet MS"/>
              </a:rPr>
              <a:t>const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userCredentials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=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-50" dirty="0">
                <a:latin typeface="Trebuchet MS"/>
                <a:cs typeface="Trebuchet MS"/>
              </a:rPr>
              <a:t>{</a:t>
            </a:r>
            <a:endParaRPr sz="1200">
              <a:latin typeface="Trebuchet MS"/>
              <a:cs typeface="Trebuchet MS"/>
            </a:endParaRPr>
          </a:p>
          <a:p>
            <a:pPr marL="158750" marR="5080" indent="1270">
              <a:lnSpc>
                <a:spcPct val="200000"/>
              </a:lnSpc>
            </a:pPr>
            <a:r>
              <a:rPr sz="1200" spc="10" dirty="0">
                <a:latin typeface="Trebuchet MS"/>
                <a:cs typeface="Trebuchet MS"/>
              </a:rPr>
              <a:t>username: </a:t>
            </a:r>
            <a:r>
              <a:rPr sz="1200" spc="5" dirty="0">
                <a:latin typeface="Trebuchet MS"/>
                <a:cs typeface="Trebuchet MS"/>
              </a:rPr>
              <a:t>'admin', </a:t>
            </a:r>
            <a:r>
              <a:rPr sz="1200" spc="10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password: </a:t>
            </a:r>
            <a:r>
              <a:rPr sz="1200" spc="15" dirty="0">
                <a:latin typeface="Trebuchet MS"/>
                <a:cs typeface="Trebuchet MS"/>
              </a:rPr>
              <a:t>'admin123', </a:t>
            </a:r>
            <a:r>
              <a:rPr sz="1200" spc="20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em</a:t>
            </a:r>
            <a:r>
              <a:rPr sz="1200" spc="-10" dirty="0">
                <a:latin typeface="Trebuchet MS"/>
                <a:cs typeface="Trebuchet MS"/>
              </a:rPr>
              <a:t>a</a:t>
            </a:r>
            <a:r>
              <a:rPr sz="1200" dirty="0">
                <a:latin typeface="Trebuchet MS"/>
                <a:cs typeface="Trebuchet MS"/>
              </a:rPr>
              <a:t>i</a:t>
            </a:r>
            <a:r>
              <a:rPr sz="1200" spc="-85" dirty="0">
                <a:latin typeface="Trebuchet MS"/>
                <a:cs typeface="Trebuchet MS"/>
              </a:rPr>
              <a:t>l: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'</a:t>
            </a:r>
            <a:r>
              <a:rPr sz="1200" spc="35" dirty="0">
                <a:latin typeface="Trebuchet MS"/>
                <a:cs typeface="Trebuchet MS"/>
              </a:rPr>
              <a:t>a</a:t>
            </a:r>
            <a:r>
              <a:rPr sz="1200" spc="45" dirty="0">
                <a:latin typeface="Trebuchet MS"/>
                <a:cs typeface="Trebuchet MS"/>
              </a:rPr>
              <a:t>d</a:t>
            </a:r>
            <a:r>
              <a:rPr sz="1200" spc="-5" dirty="0">
                <a:latin typeface="Trebuchet MS"/>
                <a:cs typeface="Trebuchet MS"/>
              </a:rPr>
              <a:t>m</a:t>
            </a:r>
            <a:r>
              <a:rPr sz="1200" dirty="0">
                <a:latin typeface="Trebuchet MS"/>
                <a:cs typeface="Trebuchet MS"/>
              </a:rPr>
              <a:t>i</a:t>
            </a:r>
            <a:r>
              <a:rPr sz="1200" spc="45" dirty="0">
                <a:latin typeface="Trebuchet MS"/>
                <a:cs typeface="Trebuchet MS"/>
              </a:rPr>
              <a:t>n</a:t>
            </a:r>
            <a:r>
              <a:rPr sz="1200" spc="55" dirty="0">
                <a:latin typeface="Trebuchet MS"/>
                <a:cs typeface="Trebuchet MS"/>
              </a:rPr>
              <a:t>@</a:t>
            </a:r>
            <a:r>
              <a:rPr sz="1200" spc="85" dirty="0">
                <a:latin typeface="Trebuchet MS"/>
                <a:cs typeface="Trebuchet MS"/>
              </a:rPr>
              <a:t>gm</a:t>
            </a:r>
            <a:r>
              <a:rPr sz="1200" spc="-10" dirty="0">
                <a:latin typeface="Trebuchet MS"/>
                <a:cs typeface="Trebuchet MS"/>
              </a:rPr>
              <a:t>a</a:t>
            </a:r>
            <a:r>
              <a:rPr sz="1200" dirty="0">
                <a:latin typeface="Trebuchet MS"/>
                <a:cs typeface="Trebuchet MS"/>
              </a:rPr>
              <a:t>i</a:t>
            </a:r>
            <a:r>
              <a:rPr sz="1200" spc="10" dirty="0">
                <a:latin typeface="Trebuchet MS"/>
                <a:cs typeface="Trebuchet MS"/>
              </a:rPr>
              <a:t>l</a:t>
            </a:r>
            <a:r>
              <a:rPr sz="1200" spc="-50" dirty="0">
                <a:latin typeface="Trebuchet MS"/>
                <a:cs typeface="Trebuchet MS"/>
              </a:rPr>
              <a:t>.</a:t>
            </a:r>
            <a:r>
              <a:rPr sz="1200" spc="-70" dirty="0">
                <a:latin typeface="Trebuchet MS"/>
                <a:cs typeface="Trebuchet MS"/>
              </a:rPr>
              <a:t>c</a:t>
            </a:r>
            <a:r>
              <a:rPr sz="1200" spc="25" dirty="0">
                <a:latin typeface="Trebuchet MS"/>
                <a:cs typeface="Trebuchet MS"/>
              </a:rPr>
              <a:t>o</a:t>
            </a:r>
            <a:r>
              <a:rPr sz="1200" spc="-25" dirty="0">
                <a:latin typeface="Trebuchet MS"/>
                <a:cs typeface="Trebuchet MS"/>
              </a:rPr>
              <a:t>m</a:t>
            </a:r>
            <a:r>
              <a:rPr sz="1200" spc="105" dirty="0">
                <a:latin typeface="Trebuchet MS"/>
                <a:cs typeface="Trebuchet MS"/>
              </a:rPr>
              <a:t>'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1200" spc="-45" dirty="0">
                <a:latin typeface="Trebuchet MS"/>
                <a:cs typeface="Trebuchet MS"/>
              </a:rPr>
              <a:t>}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08757" y="2437798"/>
            <a:ext cx="365887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Trebuchet MS"/>
                <a:cs typeface="Trebuchet MS"/>
              </a:rPr>
              <a:t>app.post('/login',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-40" dirty="0">
                <a:latin typeface="Trebuchet MS"/>
                <a:cs typeface="Trebuchet MS"/>
              </a:rPr>
              <a:t>(req,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res)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=&gt;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-50" dirty="0">
                <a:latin typeface="Trebuchet MS"/>
                <a:cs typeface="Trebuchet MS"/>
              </a:rPr>
              <a:t>{</a:t>
            </a:r>
            <a:endParaRPr sz="1200">
              <a:latin typeface="Trebuchet MS"/>
              <a:cs typeface="Trebuchet MS"/>
            </a:endParaRPr>
          </a:p>
          <a:p>
            <a:pPr marL="158750" marR="5080" indent="1270">
              <a:lnSpc>
                <a:spcPct val="200000"/>
              </a:lnSpc>
            </a:pPr>
            <a:r>
              <a:rPr sz="1200" spc="-215" dirty="0">
                <a:latin typeface="Trebuchet MS"/>
                <a:cs typeface="Trebuchet MS"/>
              </a:rPr>
              <a:t>//</a:t>
            </a:r>
            <a:r>
              <a:rPr sz="1200" spc="-210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Destructuring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username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&amp;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45" dirty="0">
                <a:latin typeface="Trebuchet MS"/>
                <a:cs typeface="Trebuchet MS"/>
              </a:rPr>
              <a:t>password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from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body </a:t>
            </a:r>
            <a:r>
              <a:rPr sz="1200" spc="-350" dirty="0">
                <a:latin typeface="Trebuchet MS"/>
                <a:cs typeface="Trebuchet MS"/>
              </a:rPr>
              <a:t> </a:t>
            </a:r>
            <a:r>
              <a:rPr sz="1200" spc="50" dirty="0">
                <a:latin typeface="Trebuchet MS"/>
                <a:cs typeface="Trebuchet MS"/>
              </a:rPr>
              <a:t>c</a:t>
            </a:r>
            <a:r>
              <a:rPr sz="1200" spc="30" dirty="0">
                <a:latin typeface="Trebuchet MS"/>
                <a:cs typeface="Trebuchet MS"/>
              </a:rPr>
              <a:t>o</a:t>
            </a:r>
            <a:r>
              <a:rPr sz="1200" spc="25" dirty="0">
                <a:latin typeface="Trebuchet MS"/>
                <a:cs typeface="Trebuchet MS"/>
              </a:rPr>
              <a:t>n</a:t>
            </a:r>
            <a:r>
              <a:rPr sz="1200" spc="105" dirty="0">
                <a:latin typeface="Trebuchet MS"/>
                <a:cs typeface="Trebuchet MS"/>
              </a:rPr>
              <a:t>s</a:t>
            </a:r>
            <a:r>
              <a:rPr sz="1200" spc="-10" dirty="0">
                <a:latin typeface="Trebuchet MS"/>
                <a:cs typeface="Trebuchet MS"/>
              </a:rPr>
              <a:t>t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-50" dirty="0">
                <a:latin typeface="Trebuchet MS"/>
                <a:cs typeface="Trebuchet MS"/>
              </a:rPr>
              <a:t>{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usern</a:t>
            </a:r>
            <a:r>
              <a:rPr sz="1200" spc="-15" dirty="0">
                <a:latin typeface="Trebuchet MS"/>
                <a:cs typeface="Trebuchet MS"/>
              </a:rPr>
              <a:t>ame,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p</a:t>
            </a:r>
            <a:r>
              <a:rPr sz="1200" spc="20" dirty="0">
                <a:latin typeface="Trebuchet MS"/>
                <a:cs typeface="Trebuchet MS"/>
              </a:rPr>
              <a:t>a</a:t>
            </a:r>
            <a:r>
              <a:rPr sz="1200" spc="114" dirty="0">
                <a:latin typeface="Trebuchet MS"/>
                <a:cs typeface="Trebuchet MS"/>
              </a:rPr>
              <a:t>ss</a:t>
            </a:r>
            <a:r>
              <a:rPr sz="1200" spc="25" dirty="0">
                <a:latin typeface="Trebuchet MS"/>
                <a:cs typeface="Trebuchet MS"/>
              </a:rPr>
              <a:t>w</a:t>
            </a:r>
            <a:r>
              <a:rPr sz="1200" spc="15" dirty="0">
                <a:latin typeface="Trebuchet MS"/>
                <a:cs typeface="Trebuchet MS"/>
              </a:rPr>
              <a:t>o</a:t>
            </a:r>
            <a:r>
              <a:rPr sz="1200" dirty="0">
                <a:latin typeface="Trebuchet MS"/>
                <a:cs typeface="Trebuchet MS"/>
              </a:rPr>
              <a:t>r</a:t>
            </a:r>
            <a:r>
              <a:rPr sz="1200" spc="45" dirty="0">
                <a:latin typeface="Trebuchet MS"/>
                <a:cs typeface="Trebuchet MS"/>
              </a:rPr>
              <a:t>d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-45" dirty="0">
                <a:latin typeface="Trebuchet MS"/>
                <a:cs typeface="Trebuchet MS"/>
              </a:rPr>
              <a:t>}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=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-10" dirty="0">
                <a:latin typeface="Trebuchet MS"/>
                <a:cs typeface="Trebuchet MS"/>
              </a:rPr>
              <a:t>r</a:t>
            </a:r>
            <a:r>
              <a:rPr sz="1200" spc="-15" dirty="0">
                <a:latin typeface="Trebuchet MS"/>
                <a:cs typeface="Trebuchet MS"/>
              </a:rPr>
              <a:t>eq.body;</a:t>
            </a:r>
            <a:endParaRPr sz="1200">
              <a:latin typeface="Trebuchet MS"/>
              <a:cs typeface="Trebuchet MS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3999" cy="5143499"/>
          </a:xfrm>
          <a:prstGeom prst="rect">
            <a:avLst/>
          </a:prstGeom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89" cy="514349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208757" y="243239"/>
            <a:ext cx="3494404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15" dirty="0">
                <a:latin typeface="Trebuchet MS"/>
                <a:cs typeface="Trebuchet MS"/>
              </a:rPr>
              <a:t>/</a:t>
            </a:r>
            <a:r>
              <a:rPr sz="1200" spc="-210" dirty="0">
                <a:latin typeface="Trebuchet MS"/>
                <a:cs typeface="Trebuchet MS"/>
              </a:rPr>
              <a:t>/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50" dirty="0">
                <a:latin typeface="Trebuchet MS"/>
                <a:cs typeface="Trebuchet MS"/>
              </a:rPr>
              <a:t>Che</a:t>
            </a:r>
            <a:r>
              <a:rPr sz="1200" spc="40" dirty="0">
                <a:latin typeface="Trebuchet MS"/>
                <a:cs typeface="Trebuchet MS"/>
              </a:rPr>
              <a:t>c</a:t>
            </a:r>
            <a:r>
              <a:rPr sz="1200" spc="5" dirty="0">
                <a:latin typeface="Trebuchet MS"/>
                <a:cs typeface="Trebuchet MS"/>
              </a:rPr>
              <a:t>k</a:t>
            </a:r>
            <a:r>
              <a:rPr sz="1200" spc="10" dirty="0">
                <a:latin typeface="Trebuchet MS"/>
                <a:cs typeface="Trebuchet MS"/>
              </a:rPr>
              <a:t>i</a:t>
            </a:r>
            <a:r>
              <a:rPr sz="1200" spc="90" dirty="0">
                <a:latin typeface="Trebuchet MS"/>
                <a:cs typeface="Trebuchet MS"/>
              </a:rPr>
              <a:t>ng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-15" dirty="0">
                <a:latin typeface="Trebuchet MS"/>
                <a:cs typeface="Trebuchet MS"/>
              </a:rPr>
              <a:t>i</a:t>
            </a:r>
            <a:r>
              <a:rPr sz="1200" spc="-10" dirty="0">
                <a:latin typeface="Trebuchet MS"/>
                <a:cs typeface="Trebuchet MS"/>
              </a:rPr>
              <a:t>f</a:t>
            </a:r>
            <a:r>
              <a:rPr sz="1200" spc="-90" dirty="0">
                <a:latin typeface="Trebuchet MS"/>
                <a:cs typeface="Trebuchet MS"/>
              </a:rPr>
              <a:t> </a:t>
            </a:r>
            <a:r>
              <a:rPr sz="1200" spc="45" dirty="0">
                <a:latin typeface="Trebuchet MS"/>
                <a:cs typeface="Trebuchet MS"/>
              </a:rPr>
              <a:t>c</a:t>
            </a:r>
            <a:r>
              <a:rPr sz="1200" spc="-10" dirty="0">
                <a:latin typeface="Trebuchet MS"/>
                <a:cs typeface="Trebuchet MS"/>
              </a:rPr>
              <a:t>r</a:t>
            </a:r>
            <a:r>
              <a:rPr sz="1200" spc="25" dirty="0">
                <a:latin typeface="Trebuchet MS"/>
                <a:cs typeface="Trebuchet MS"/>
              </a:rPr>
              <a:t>ede</a:t>
            </a:r>
            <a:r>
              <a:rPr sz="1200" dirty="0">
                <a:latin typeface="Trebuchet MS"/>
                <a:cs typeface="Trebuchet MS"/>
              </a:rPr>
              <a:t>n</a:t>
            </a:r>
            <a:r>
              <a:rPr sz="1200" spc="-5" dirty="0">
                <a:latin typeface="Trebuchet MS"/>
                <a:cs typeface="Trebuchet MS"/>
              </a:rPr>
              <a:t>tia</a:t>
            </a:r>
            <a:r>
              <a:rPr sz="1200" spc="-25" dirty="0">
                <a:latin typeface="Trebuchet MS"/>
                <a:cs typeface="Trebuchet MS"/>
              </a:rPr>
              <a:t>l</a:t>
            </a:r>
            <a:r>
              <a:rPr sz="1200" spc="120" dirty="0">
                <a:latin typeface="Trebuchet MS"/>
                <a:cs typeface="Trebuchet MS"/>
              </a:rPr>
              <a:t>s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m</a:t>
            </a:r>
            <a:r>
              <a:rPr sz="1200" dirty="0">
                <a:latin typeface="Trebuchet MS"/>
                <a:cs typeface="Trebuchet MS"/>
              </a:rPr>
              <a:t>a</a:t>
            </a:r>
            <a:r>
              <a:rPr sz="1200" spc="-30" dirty="0">
                <a:latin typeface="Trebuchet MS"/>
                <a:cs typeface="Trebuchet MS"/>
              </a:rPr>
              <a:t>t</a:t>
            </a:r>
            <a:r>
              <a:rPr sz="1200" spc="45" dirty="0">
                <a:latin typeface="Trebuchet MS"/>
                <a:cs typeface="Trebuchet MS"/>
              </a:rPr>
              <a:t>c</a:t>
            </a:r>
            <a:r>
              <a:rPr sz="1200" spc="35" dirty="0">
                <a:latin typeface="Trebuchet MS"/>
                <a:cs typeface="Trebuchet MS"/>
              </a:rPr>
              <a:t>h</a:t>
            </a:r>
            <a:endParaRPr sz="1200">
              <a:latin typeface="Trebuchet MS"/>
              <a:cs typeface="Trebuchet MS"/>
            </a:endParaRPr>
          </a:p>
          <a:p>
            <a:pPr marL="308610" marR="5080" indent="-148590">
              <a:lnSpc>
                <a:spcPct val="200000"/>
              </a:lnSpc>
            </a:pPr>
            <a:r>
              <a:rPr sz="1200" spc="-10" dirty="0">
                <a:latin typeface="Trebuchet MS"/>
                <a:cs typeface="Trebuchet MS"/>
              </a:rPr>
              <a:t>if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(username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===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userCredentials.username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-5" dirty="0">
                <a:latin typeface="Trebuchet MS"/>
                <a:cs typeface="Trebuchet MS"/>
              </a:rPr>
              <a:t>&amp;&amp; </a:t>
            </a:r>
            <a:r>
              <a:rPr sz="1200" spc="-345" dirty="0">
                <a:latin typeface="Trebuchet MS"/>
                <a:cs typeface="Trebuchet MS"/>
              </a:rPr>
              <a:t> </a:t>
            </a:r>
            <a:r>
              <a:rPr sz="1200" spc="45" dirty="0">
                <a:latin typeface="Trebuchet MS"/>
                <a:cs typeface="Trebuchet MS"/>
              </a:rPr>
              <a:t>password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===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userCredentials.password)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-50" dirty="0">
                <a:latin typeface="Trebuchet MS"/>
                <a:cs typeface="Trebuchet MS"/>
              </a:rPr>
              <a:t>{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03193" y="1706278"/>
            <a:ext cx="3000375" cy="2402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970">
              <a:lnSpc>
                <a:spcPct val="100000"/>
              </a:lnSpc>
              <a:spcBef>
                <a:spcPts val="100"/>
              </a:spcBef>
            </a:pPr>
            <a:r>
              <a:rPr sz="1200" spc="-130" dirty="0">
                <a:latin typeface="Trebuchet MS"/>
                <a:cs typeface="Trebuchet MS"/>
              </a:rPr>
              <a:t>//c</a:t>
            </a:r>
            <a:r>
              <a:rPr sz="1200" spc="-10" dirty="0">
                <a:latin typeface="Trebuchet MS"/>
                <a:cs typeface="Trebuchet MS"/>
              </a:rPr>
              <a:t>r</a:t>
            </a:r>
            <a:r>
              <a:rPr sz="1200" spc="15" dirty="0">
                <a:latin typeface="Trebuchet MS"/>
                <a:cs typeface="Trebuchet MS"/>
              </a:rPr>
              <a:t>e</a:t>
            </a:r>
            <a:r>
              <a:rPr sz="1200" dirty="0">
                <a:latin typeface="Trebuchet MS"/>
                <a:cs typeface="Trebuchet MS"/>
              </a:rPr>
              <a:t>a</a:t>
            </a:r>
            <a:r>
              <a:rPr sz="1200" spc="-35" dirty="0">
                <a:latin typeface="Trebuchet MS"/>
                <a:cs typeface="Trebuchet MS"/>
              </a:rPr>
              <a:t>t</a:t>
            </a:r>
            <a:r>
              <a:rPr sz="1200" spc="-20" dirty="0">
                <a:latin typeface="Trebuchet MS"/>
                <a:cs typeface="Trebuchet MS"/>
              </a:rPr>
              <a:t>i</a:t>
            </a:r>
            <a:r>
              <a:rPr sz="1200" spc="90" dirty="0">
                <a:latin typeface="Trebuchet MS"/>
                <a:cs typeface="Trebuchet MS"/>
              </a:rPr>
              <a:t>ng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a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45" dirty="0">
                <a:latin typeface="Trebuchet MS"/>
                <a:cs typeface="Trebuchet MS"/>
              </a:rPr>
              <a:t>a</a:t>
            </a:r>
            <a:r>
              <a:rPr sz="1200" spc="35" dirty="0">
                <a:latin typeface="Trebuchet MS"/>
                <a:cs typeface="Trebuchet MS"/>
              </a:rPr>
              <a:t>c</a:t>
            </a:r>
            <a:r>
              <a:rPr sz="1200" spc="50" dirty="0">
                <a:latin typeface="Trebuchet MS"/>
                <a:cs typeface="Trebuchet MS"/>
              </a:rPr>
              <a:t>c</a:t>
            </a:r>
            <a:r>
              <a:rPr sz="1200" spc="20" dirty="0">
                <a:latin typeface="Trebuchet MS"/>
                <a:cs typeface="Trebuchet MS"/>
              </a:rPr>
              <a:t>e</a:t>
            </a:r>
            <a:r>
              <a:rPr sz="1200" spc="114" dirty="0">
                <a:latin typeface="Trebuchet MS"/>
                <a:cs typeface="Trebuchet MS"/>
              </a:rPr>
              <a:t>s</a:t>
            </a:r>
            <a:r>
              <a:rPr sz="1200" spc="120" dirty="0">
                <a:latin typeface="Trebuchet MS"/>
                <a:cs typeface="Trebuchet MS"/>
              </a:rPr>
              <a:t>s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-30" dirty="0">
                <a:latin typeface="Trebuchet MS"/>
                <a:cs typeface="Trebuchet MS"/>
              </a:rPr>
              <a:t>t</a:t>
            </a:r>
            <a:r>
              <a:rPr sz="1200" spc="45" dirty="0">
                <a:latin typeface="Trebuchet MS"/>
                <a:cs typeface="Trebuchet MS"/>
              </a:rPr>
              <a:t>o</a:t>
            </a:r>
            <a:r>
              <a:rPr sz="1200" spc="20" dirty="0">
                <a:latin typeface="Trebuchet MS"/>
                <a:cs typeface="Trebuchet MS"/>
              </a:rPr>
              <a:t>k</a:t>
            </a:r>
            <a:r>
              <a:rPr sz="1200" spc="25" dirty="0">
                <a:latin typeface="Trebuchet MS"/>
                <a:cs typeface="Trebuchet MS"/>
              </a:rPr>
              <a:t>en</a:t>
            </a:r>
            <a:endParaRPr sz="1200">
              <a:latin typeface="Trebuchet MS"/>
              <a:cs typeface="Trebuchet MS"/>
            </a:endParaRPr>
          </a:p>
          <a:p>
            <a:pPr marL="160655" marR="160020" indent="-148590">
              <a:lnSpc>
                <a:spcPct val="200000"/>
              </a:lnSpc>
            </a:pPr>
            <a:r>
              <a:rPr sz="1200" spc="40" dirty="0">
                <a:latin typeface="Trebuchet MS"/>
                <a:cs typeface="Trebuchet MS"/>
              </a:rPr>
              <a:t>const accessToken </a:t>
            </a:r>
            <a:r>
              <a:rPr sz="1200" spc="35" dirty="0">
                <a:latin typeface="Trebuchet MS"/>
                <a:cs typeface="Trebuchet MS"/>
              </a:rPr>
              <a:t>= </a:t>
            </a:r>
            <a:r>
              <a:rPr sz="1200" spc="-20" dirty="0">
                <a:latin typeface="Trebuchet MS"/>
                <a:cs typeface="Trebuchet MS"/>
              </a:rPr>
              <a:t>jwt.sign({ </a:t>
            </a:r>
            <a:r>
              <a:rPr sz="1200" spc="-15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username: </a:t>
            </a:r>
            <a:r>
              <a:rPr sz="1200" spc="15" dirty="0">
                <a:latin typeface="Trebuchet MS"/>
                <a:cs typeface="Trebuchet MS"/>
              </a:rPr>
              <a:t>userCredentials.username, </a:t>
            </a:r>
            <a:r>
              <a:rPr sz="1200" spc="-350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em</a:t>
            </a:r>
            <a:r>
              <a:rPr sz="1200" spc="-10" dirty="0">
                <a:latin typeface="Trebuchet MS"/>
                <a:cs typeface="Trebuchet MS"/>
              </a:rPr>
              <a:t>a</a:t>
            </a:r>
            <a:r>
              <a:rPr sz="1200" dirty="0">
                <a:latin typeface="Trebuchet MS"/>
                <a:cs typeface="Trebuchet MS"/>
              </a:rPr>
              <a:t>i</a:t>
            </a:r>
            <a:r>
              <a:rPr sz="1200" spc="-85" dirty="0">
                <a:latin typeface="Trebuchet MS"/>
                <a:cs typeface="Trebuchet MS"/>
              </a:rPr>
              <a:t>l: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45" dirty="0">
                <a:latin typeface="Trebuchet MS"/>
                <a:cs typeface="Trebuchet MS"/>
              </a:rPr>
              <a:t>userC</a:t>
            </a:r>
            <a:r>
              <a:rPr sz="1200" spc="25" dirty="0">
                <a:latin typeface="Trebuchet MS"/>
                <a:cs typeface="Trebuchet MS"/>
              </a:rPr>
              <a:t>rede</a:t>
            </a:r>
            <a:r>
              <a:rPr sz="1200" dirty="0">
                <a:latin typeface="Trebuchet MS"/>
                <a:cs typeface="Trebuchet MS"/>
              </a:rPr>
              <a:t>n</a:t>
            </a:r>
            <a:r>
              <a:rPr sz="1200" spc="-5" dirty="0">
                <a:latin typeface="Trebuchet MS"/>
                <a:cs typeface="Trebuchet MS"/>
              </a:rPr>
              <a:t>tia</a:t>
            </a:r>
            <a:r>
              <a:rPr sz="1200" spc="-25" dirty="0">
                <a:latin typeface="Trebuchet MS"/>
                <a:cs typeface="Trebuchet MS"/>
              </a:rPr>
              <a:t>l</a:t>
            </a:r>
            <a:r>
              <a:rPr sz="1200" dirty="0">
                <a:latin typeface="Trebuchet MS"/>
                <a:cs typeface="Trebuchet MS"/>
              </a:rPr>
              <a:t>s.em</a:t>
            </a:r>
            <a:r>
              <a:rPr sz="1200" spc="-10" dirty="0">
                <a:latin typeface="Trebuchet MS"/>
                <a:cs typeface="Trebuchet MS"/>
              </a:rPr>
              <a:t>a</a:t>
            </a:r>
            <a:r>
              <a:rPr sz="1200" dirty="0">
                <a:latin typeface="Trebuchet MS"/>
                <a:cs typeface="Trebuchet MS"/>
              </a:rPr>
              <a:t>i</a:t>
            </a:r>
            <a:r>
              <a:rPr sz="1200" spc="5" dirty="0">
                <a:latin typeface="Trebuchet MS"/>
                <a:cs typeface="Trebuchet MS"/>
              </a:rPr>
              <a:t>l</a:t>
            </a:r>
            <a:endParaRPr sz="1200">
              <a:latin typeface="Trebuchet MS"/>
              <a:cs typeface="Trebuchet MS"/>
            </a:endParaRPr>
          </a:p>
          <a:p>
            <a:pPr marL="160655" marR="5080" indent="-146685">
              <a:lnSpc>
                <a:spcPct val="200000"/>
              </a:lnSpc>
            </a:pPr>
            <a:r>
              <a:rPr sz="1200" spc="-100" dirty="0">
                <a:latin typeface="Trebuchet MS"/>
                <a:cs typeface="Trebuchet MS"/>
              </a:rPr>
              <a:t>},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p</a:t>
            </a:r>
            <a:r>
              <a:rPr sz="1200" spc="5" dirty="0">
                <a:latin typeface="Trebuchet MS"/>
                <a:cs typeface="Trebuchet MS"/>
              </a:rPr>
              <a:t>r</a:t>
            </a:r>
            <a:r>
              <a:rPr sz="1200" spc="40" dirty="0">
                <a:latin typeface="Trebuchet MS"/>
                <a:cs typeface="Trebuchet MS"/>
              </a:rPr>
              <a:t>oc</a:t>
            </a:r>
            <a:r>
              <a:rPr sz="1200" spc="20" dirty="0">
                <a:latin typeface="Trebuchet MS"/>
                <a:cs typeface="Trebuchet MS"/>
              </a:rPr>
              <a:t>e</a:t>
            </a:r>
            <a:r>
              <a:rPr sz="1200" spc="114" dirty="0">
                <a:latin typeface="Trebuchet MS"/>
                <a:cs typeface="Trebuchet MS"/>
              </a:rPr>
              <a:t>s</a:t>
            </a:r>
            <a:r>
              <a:rPr sz="1200" dirty="0">
                <a:latin typeface="Trebuchet MS"/>
                <a:cs typeface="Trebuchet MS"/>
              </a:rPr>
              <a:t>s.e</a:t>
            </a:r>
            <a:r>
              <a:rPr sz="1200" spc="-20" dirty="0">
                <a:latin typeface="Trebuchet MS"/>
                <a:cs typeface="Trebuchet MS"/>
              </a:rPr>
              <a:t>n</a:t>
            </a:r>
            <a:r>
              <a:rPr sz="1200" spc="-50" dirty="0">
                <a:latin typeface="Trebuchet MS"/>
                <a:cs typeface="Trebuchet MS"/>
              </a:rPr>
              <a:t>v</a:t>
            </a:r>
            <a:r>
              <a:rPr sz="1200" spc="-140" dirty="0">
                <a:latin typeface="Trebuchet MS"/>
                <a:cs typeface="Trebuchet MS"/>
              </a:rPr>
              <a:t>.</a:t>
            </a:r>
            <a:r>
              <a:rPr sz="1200" spc="95" dirty="0">
                <a:latin typeface="Trebuchet MS"/>
                <a:cs typeface="Trebuchet MS"/>
              </a:rPr>
              <a:t>A</a:t>
            </a:r>
            <a:r>
              <a:rPr sz="1200" spc="105" dirty="0">
                <a:latin typeface="Trebuchet MS"/>
                <a:cs typeface="Trebuchet MS"/>
              </a:rPr>
              <a:t>CC</a:t>
            </a:r>
            <a:r>
              <a:rPr sz="1200" spc="95" dirty="0">
                <a:latin typeface="Trebuchet MS"/>
                <a:cs typeface="Trebuchet MS"/>
              </a:rPr>
              <a:t>E</a:t>
            </a:r>
            <a:r>
              <a:rPr sz="1200" spc="229" dirty="0">
                <a:latin typeface="Trebuchet MS"/>
                <a:cs typeface="Trebuchet MS"/>
              </a:rPr>
              <a:t>S</a:t>
            </a:r>
            <a:r>
              <a:rPr sz="1200" spc="200" dirty="0">
                <a:latin typeface="Trebuchet MS"/>
                <a:cs typeface="Trebuchet MS"/>
              </a:rPr>
              <a:t>S</a:t>
            </a:r>
            <a:r>
              <a:rPr sz="1200" spc="-85" dirty="0">
                <a:latin typeface="Trebuchet MS"/>
                <a:cs typeface="Trebuchet MS"/>
              </a:rPr>
              <a:t>_</a:t>
            </a:r>
            <a:r>
              <a:rPr sz="1200" spc="5" dirty="0">
                <a:latin typeface="Trebuchet MS"/>
                <a:cs typeface="Trebuchet MS"/>
              </a:rPr>
              <a:t>T</a:t>
            </a:r>
            <a:r>
              <a:rPr sz="1200" spc="105" dirty="0">
                <a:latin typeface="Trebuchet MS"/>
                <a:cs typeface="Trebuchet MS"/>
              </a:rPr>
              <a:t>OK</a:t>
            </a:r>
            <a:r>
              <a:rPr sz="1200" spc="95" dirty="0">
                <a:latin typeface="Trebuchet MS"/>
                <a:cs typeface="Trebuchet MS"/>
              </a:rPr>
              <a:t>E</a:t>
            </a:r>
            <a:r>
              <a:rPr sz="1200" spc="65" dirty="0">
                <a:latin typeface="Trebuchet MS"/>
                <a:cs typeface="Trebuchet MS"/>
              </a:rPr>
              <a:t>N_</a:t>
            </a:r>
            <a:r>
              <a:rPr sz="1200" spc="220" dirty="0">
                <a:latin typeface="Trebuchet MS"/>
                <a:cs typeface="Trebuchet MS"/>
              </a:rPr>
              <a:t>S</a:t>
            </a:r>
            <a:r>
              <a:rPr sz="1200" spc="95" dirty="0">
                <a:latin typeface="Trebuchet MS"/>
                <a:cs typeface="Trebuchet MS"/>
              </a:rPr>
              <a:t>E</a:t>
            </a:r>
            <a:r>
              <a:rPr sz="1200" spc="105" dirty="0">
                <a:latin typeface="Trebuchet MS"/>
                <a:cs typeface="Trebuchet MS"/>
              </a:rPr>
              <a:t>CR</a:t>
            </a:r>
            <a:r>
              <a:rPr sz="1200" spc="114" dirty="0">
                <a:latin typeface="Trebuchet MS"/>
                <a:cs typeface="Trebuchet MS"/>
              </a:rPr>
              <a:t>E</a:t>
            </a:r>
            <a:r>
              <a:rPr sz="1200" spc="-75" dirty="0">
                <a:latin typeface="Trebuchet MS"/>
                <a:cs typeface="Trebuchet MS"/>
              </a:rPr>
              <a:t>T</a:t>
            </a:r>
            <a:r>
              <a:rPr sz="1200" spc="-155" dirty="0">
                <a:latin typeface="Trebuchet MS"/>
                <a:cs typeface="Trebuchet MS"/>
              </a:rPr>
              <a:t>,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-45" dirty="0">
                <a:latin typeface="Trebuchet MS"/>
                <a:cs typeface="Trebuchet MS"/>
              </a:rPr>
              <a:t>{  </a:t>
            </a:r>
            <a:r>
              <a:rPr sz="1200" spc="5" dirty="0">
                <a:latin typeface="Trebuchet MS"/>
                <a:cs typeface="Trebuchet MS"/>
              </a:rPr>
              <a:t>expiresIn: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'10m'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13970">
              <a:lnSpc>
                <a:spcPct val="100000"/>
              </a:lnSpc>
            </a:pPr>
            <a:r>
              <a:rPr sz="1200" spc="-90" dirty="0">
                <a:latin typeface="Trebuchet MS"/>
                <a:cs typeface="Trebuchet MS"/>
              </a:rPr>
              <a:t>});</a:t>
            </a:r>
            <a:endParaRPr sz="1200">
              <a:latin typeface="Trebuchet MS"/>
              <a:cs typeface="Trebuchet MS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3999" cy="5143499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" y="0"/>
            <a:ext cx="9144000" cy="5143500"/>
            <a:chOff x="-1" y="0"/>
            <a:chExt cx="9144000" cy="51435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3989" cy="514349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315283"/>
              <a:ext cx="135890" cy="344170"/>
            </a:xfrm>
            <a:custGeom>
              <a:avLst/>
              <a:gdLst/>
              <a:ahLst/>
              <a:cxnLst/>
              <a:rect l="l" t="t" r="r" b="b"/>
              <a:pathLst>
                <a:path w="135890" h="344170">
                  <a:moveTo>
                    <a:pt x="135730" y="344090"/>
                  </a:moveTo>
                  <a:lnTo>
                    <a:pt x="0" y="344090"/>
                  </a:lnTo>
                  <a:lnTo>
                    <a:pt x="0" y="0"/>
                  </a:lnTo>
                  <a:lnTo>
                    <a:pt x="135730" y="0"/>
                  </a:lnTo>
                  <a:lnTo>
                    <a:pt x="135730" y="344090"/>
                  </a:lnTo>
                  <a:close/>
                </a:path>
              </a:pathLst>
            </a:custGeom>
            <a:solidFill>
              <a:srgbClr val="2236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-1" y="204342"/>
              <a:ext cx="9144000" cy="4489450"/>
            </a:xfrm>
            <a:custGeom>
              <a:avLst/>
              <a:gdLst/>
              <a:ahLst/>
              <a:cxnLst/>
              <a:rect l="l" t="t" r="r" b="b"/>
              <a:pathLst>
                <a:path w="9144000" h="4489450">
                  <a:moveTo>
                    <a:pt x="9143989" y="4488955"/>
                  </a:moveTo>
                  <a:lnTo>
                    <a:pt x="0" y="4488955"/>
                  </a:lnTo>
                  <a:lnTo>
                    <a:pt x="0" y="0"/>
                  </a:lnTo>
                  <a:lnTo>
                    <a:pt x="9143989" y="0"/>
                  </a:lnTo>
                  <a:lnTo>
                    <a:pt x="9143989" y="4488955"/>
                  </a:lnTo>
                  <a:close/>
                </a:path>
              </a:pathLst>
            </a:custGeom>
            <a:solidFill>
              <a:srgbClr val="F0C8CE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08756" y="359992"/>
            <a:ext cx="4431665" cy="25907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25" dirty="0">
                <a:solidFill>
                  <a:srgbClr val="822836"/>
                </a:solidFill>
              </a:rPr>
              <a:t>Terminologies</a:t>
            </a:r>
            <a:r>
              <a:rPr spc="-120" dirty="0">
                <a:solidFill>
                  <a:srgbClr val="822836"/>
                </a:solidFill>
              </a:rPr>
              <a:t> </a:t>
            </a:r>
            <a:r>
              <a:rPr spc="55" dirty="0">
                <a:solidFill>
                  <a:srgbClr val="822836"/>
                </a:solidFill>
              </a:rPr>
              <a:t>associated</a:t>
            </a:r>
            <a:r>
              <a:rPr spc="-114" dirty="0">
                <a:solidFill>
                  <a:srgbClr val="822836"/>
                </a:solidFill>
              </a:rPr>
              <a:t> </a:t>
            </a:r>
            <a:r>
              <a:rPr spc="5" dirty="0">
                <a:solidFill>
                  <a:srgbClr val="822836"/>
                </a:solidFill>
              </a:rPr>
              <a:t>with</a:t>
            </a:r>
            <a:r>
              <a:rPr spc="-110" dirty="0">
                <a:solidFill>
                  <a:srgbClr val="822836"/>
                </a:solidFill>
              </a:rPr>
              <a:t> </a:t>
            </a:r>
            <a:r>
              <a:rPr spc="105" dirty="0">
                <a:solidFill>
                  <a:srgbClr val="822836"/>
                </a:solidFill>
              </a:rPr>
              <a:t>API</a:t>
            </a:r>
            <a:r>
              <a:rPr spc="-120" dirty="0">
                <a:solidFill>
                  <a:srgbClr val="822836"/>
                </a:solidFill>
              </a:rPr>
              <a:t> </a:t>
            </a:r>
            <a:r>
              <a:rPr spc="20" dirty="0">
                <a:solidFill>
                  <a:srgbClr val="822836"/>
                </a:solidFill>
              </a:rPr>
              <a:t>development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08756" y="705761"/>
            <a:ext cx="7007225" cy="27800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15" dirty="0">
                <a:latin typeface="Trebuchet MS"/>
                <a:cs typeface="Trebuchet MS"/>
              </a:rPr>
              <a:t>If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-15" dirty="0">
                <a:latin typeface="Trebuchet MS"/>
                <a:cs typeface="Trebuchet MS"/>
              </a:rPr>
              <a:t>you’re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looking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for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a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custom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80" dirty="0">
                <a:latin typeface="Trebuchet MS"/>
                <a:cs typeface="Trebuchet MS"/>
              </a:rPr>
              <a:t>API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development,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then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you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45" dirty="0">
                <a:latin typeface="Trebuchet MS"/>
                <a:cs typeface="Trebuchet MS"/>
              </a:rPr>
              <a:t>must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know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below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terminologies.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2050">
              <a:latin typeface="Trebuchet MS"/>
              <a:cs typeface="Trebuchet MS"/>
            </a:endParaRPr>
          </a:p>
          <a:p>
            <a:pPr marL="298450" indent="-260350">
              <a:lnSpc>
                <a:spcPct val="100000"/>
              </a:lnSpc>
              <a:buSzPct val="116666"/>
              <a:buFont typeface="Arial"/>
              <a:buChar char="▪"/>
              <a:tabLst>
                <a:tab pos="297815" algn="l"/>
                <a:tab pos="298450" algn="l"/>
              </a:tabLst>
            </a:pPr>
            <a:r>
              <a:rPr sz="1200" b="1" spc="85" dirty="0">
                <a:latin typeface="Trebuchet MS"/>
                <a:cs typeface="Trebuchet MS"/>
              </a:rPr>
              <a:t>AP</a:t>
            </a:r>
            <a:r>
              <a:rPr sz="1200" b="1" spc="40" dirty="0">
                <a:latin typeface="Trebuchet MS"/>
                <a:cs typeface="Trebuchet MS"/>
              </a:rPr>
              <a:t>I</a:t>
            </a:r>
            <a:r>
              <a:rPr sz="1200" b="1" spc="-95" dirty="0">
                <a:latin typeface="Trebuchet MS"/>
                <a:cs typeface="Trebuchet MS"/>
              </a:rPr>
              <a:t> </a:t>
            </a:r>
            <a:r>
              <a:rPr sz="1200" b="1" spc="75" dirty="0">
                <a:latin typeface="Trebuchet MS"/>
                <a:cs typeface="Trebuchet MS"/>
              </a:rPr>
              <a:t>K</a:t>
            </a:r>
            <a:r>
              <a:rPr sz="1200" b="1" spc="-20" dirty="0">
                <a:latin typeface="Trebuchet MS"/>
                <a:cs typeface="Trebuchet MS"/>
              </a:rPr>
              <a:t>e</a:t>
            </a:r>
            <a:r>
              <a:rPr sz="1200" b="1" spc="35" dirty="0">
                <a:latin typeface="Trebuchet MS"/>
                <a:cs typeface="Trebuchet MS"/>
              </a:rPr>
              <a:t>y</a:t>
            </a:r>
            <a:endParaRPr sz="1200">
              <a:latin typeface="Trebuchet MS"/>
              <a:cs typeface="Trebuchet MS"/>
            </a:endParaRPr>
          </a:p>
          <a:p>
            <a:pPr marL="298450" marR="22860">
              <a:lnSpc>
                <a:spcPct val="100000"/>
              </a:lnSpc>
              <a:spcBef>
                <a:spcPts val="50"/>
              </a:spcBef>
            </a:pPr>
            <a:r>
              <a:rPr sz="1200" spc="-35" dirty="0">
                <a:latin typeface="Trebuchet MS"/>
                <a:cs typeface="Trebuchet MS"/>
              </a:rPr>
              <a:t>It’s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a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unique</a:t>
            </a:r>
            <a:r>
              <a:rPr sz="1200" spc="-9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code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which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is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60" dirty="0">
                <a:latin typeface="Trebuchet MS"/>
                <a:cs typeface="Trebuchet MS"/>
              </a:rPr>
              <a:t>passed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-5" dirty="0">
                <a:latin typeface="Trebuchet MS"/>
                <a:cs typeface="Trebuchet MS"/>
              </a:rPr>
              <a:t>in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90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computer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45" dirty="0">
                <a:latin typeface="Trebuchet MS"/>
                <a:cs typeface="Trebuchet MS"/>
              </a:rPr>
              <a:t>programs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for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authenticating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spc="-15" dirty="0">
                <a:latin typeface="Trebuchet MS"/>
                <a:cs typeface="Trebuchet MS"/>
              </a:rPr>
              <a:t>user,</a:t>
            </a:r>
            <a:r>
              <a:rPr sz="1200" spc="-90" dirty="0">
                <a:latin typeface="Trebuchet MS"/>
                <a:cs typeface="Trebuchet MS"/>
              </a:rPr>
              <a:t> </a:t>
            </a:r>
            <a:r>
              <a:rPr sz="1200" spc="-10" dirty="0">
                <a:latin typeface="Trebuchet MS"/>
                <a:cs typeface="Trebuchet MS"/>
              </a:rPr>
              <a:t>developer, </a:t>
            </a:r>
            <a:r>
              <a:rPr sz="1200" spc="-35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or</a:t>
            </a:r>
            <a:r>
              <a:rPr sz="1200" spc="-95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calling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program.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2050">
              <a:latin typeface="Trebuchet MS"/>
              <a:cs typeface="Trebuchet MS"/>
            </a:endParaRPr>
          </a:p>
          <a:p>
            <a:pPr marL="298450" indent="-260350">
              <a:lnSpc>
                <a:spcPct val="100000"/>
              </a:lnSpc>
              <a:buSzPct val="116666"/>
              <a:buFont typeface="Arial"/>
              <a:buChar char="▪"/>
              <a:tabLst>
                <a:tab pos="297815" algn="l"/>
                <a:tab pos="298450" algn="l"/>
              </a:tabLst>
            </a:pPr>
            <a:r>
              <a:rPr sz="1200" b="1" spc="10" dirty="0">
                <a:latin typeface="Trebuchet MS"/>
                <a:cs typeface="Trebuchet MS"/>
              </a:rPr>
              <a:t>Endpoint</a:t>
            </a:r>
            <a:endParaRPr sz="1200">
              <a:latin typeface="Trebuchet MS"/>
              <a:cs typeface="Trebuchet MS"/>
            </a:endParaRPr>
          </a:p>
          <a:p>
            <a:pPr marL="298450">
              <a:lnSpc>
                <a:spcPct val="100000"/>
              </a:lnSpc>
              <a:spcBef>
                <a:spcPts val="50"/>
              </a:spcBef>
            </a:pPr>
            <a:r>
              <a:rPr sz="1200" spc="5" dirty="0">
                <a:latin typeface="Trebuchet MS"/>
                <a:cs typeface="Trebuchet MS"/>
              </a:rPr>
              <a:t>Interaction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touchpoints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between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server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and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spc="80" dirty="0">
                <a:latin typeface="Trebuchet MS"/>
                <a:cs typeface="Trebuchet MS"/>
              </a:rPr>
              <a:t>API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are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called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Endpoint.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2050">
              <a:latin typeface="Trebuchet MS"/>
              <a:cs typeface="Trebuchet MS"/>
            </a:endParaRPr>
          </a:p>
          <a:p>
            <a:pPr marL="298450" indent="-260350">
              <a:lnSpc>
                <a:spcPct val="100000"/>
              </a:lnSpc>
              <a:buSzPct val="116666"/>
              <a:buFont typeface="Arial"/>
              <a:buChar char="▪"/>
              <a:tabLst>
                <a:tab pos="297815" algn="l"/>
                <a:tab pos="298450" algn="l"/>
              </a:tabLst>
            </a:pPr>
            <a:r>
              <a:rPr sz="1200" b="1" spc="60" dirty="0">
                <a:latin typeface="Trebuchet MS"/>
                <a:cs typeface="Trebuchet MS"/>
              </a:rPr>
              <a:t>JSON</a:t>
            </a:r>
            <a:endParaRPr sz="1200">
              <a:latin typeface="Trebuchet MS"/>
              <a:cs typeface="Trebuchet MS"/>
            </a:endParaRPr>
          </a:p>
          <a:p>
            <a:pPr marL="298450" marR="5080">
              <a:lnSpc>
                <a:spcPct val="100000"/>
              </a:lnSpc>
              <a:spcBef>
                <a:spcPts val="50"/>
              </a:spcBef>
            </a:pPr>
            <a:r>
              <a:rPr sz="1200" spc="75" dirty="0">
                <a:latin typeface="Trebuchet MS"/>
                <a:cs typeface="Trebuchet MS"/>
              </a:rPr>
              <a:t>JSON </a:t>
            </a:r>
            <a:r>
              <a:rPr sz="1200" spc="5" dirty="0">
                <a:latin typeface="Trebuchet MS"/>
                <a:cs typeface="Trebuchet MS"/>
              </a:rPr>
              <a:t>(JavaScript </a:t>
            </a:r>
            <a:r>
              <a:rPr sz="1200" dirty="0">
                <a:latin typeface="Trebuchet MS"/>
                <a:cs typeface="Trebuchet MS"/>
              </a:rPr>
              <a:t>Object </a:t>
            </a:r>
            <a:r>
              <a:rPr sz="1200" spc="25" dirty="0">
                <a:latin typeface="Trebuchet MS"/>
                <a:cs typeface="Trebuchet MS"/>
              </a:rPr>
              <a:t>Notion </a:t>
            </a:r>
            <a:r>
              <a:rPr sz="1200" spc="35" dirty="0">
                <a:latin typeface="Trebuchet MS"/>
                <a:cs typeface="Trebuchet MS"/>
              </a:rPr>
              <a:t>is </a:t>
            </a:r>
            <a:r>
              <a:rPr sz="1200" spc="30" dirty="0">
                <a:latin typeface="Trebuchet MS"/>
                <a:cs typeface="Trebuchet MS"/>
              </a:rPr>
              <a:t>a </a:t>
            </a:r>
            <a:r>
              <a:rPr sz="1200" spc="15" dirty="0">
                <a:latin typeface="Trebuchet MS"/>
                <a:cs typeface="Trebuchet MS"/>
              </a:rPr>
              <a:t>data </a:t>
            </a:r>
            <a:r>
              <a:rPr sz="1200" dirty="0">
                <a:latin typeface="Trebuchet MS"/>
                <a:cs typeface="Trebuchet MS"/>
              </a:rPr>
              <a:t>format) </a:t>
            </a:r>
            <a:r>
              <a:rPr sz="1200" spc="35" dirty="0">
                <a:latin typeface="Trebuchet MS"/>
                <a:cs typeface="Trebuchet MS"/>
              </a:rPr>
              <a:t>is </a:t>
            </a:r>
            <a:r>
              <a:rPr sz="1200" spc="30" dirty="0">
                <a:latin typeface="Trebuchet MS"/>
                <a:cs typeface="Trebuchet MS"/>
              </a:rPr>
              <a:t>a </a:t>
            </a:r>
            <a:r>
              <a:rPr sz="1200" spc="15" dirty="0">
                <a:latin typeface="Trebuchet MS"/>
                <a:cs typeface="Trebuchet MS"/>
              </a:rPr>
              <a:t>data </a:t>
            </a:r>
            <a:r>
              <a:rPr sz="1200" spc="10" dirty="0">
                <a:latin typeface="Trebuchet MS"/>
                <a:cs typeface="Trebuchet MS"/>
              </a:rPr>
              <a:t>format </a:t>
            </a:r>
            <a:r>
              <a:rPr sz="1200" spc="20" dirty="0">
                <a:latin typeface="Trebuchet MS"/>
                <a:cs typeface="Trebuchet MS"/>
              </a:rPr>
              <a:t>which </a:t>
            </a:r>
            <a:r>
              <a:rPr sz="1200" spc="35" dirty="0">
                <a:latin typeface="Trebuchet MS"/>
                <a:cs typeface="Trebuchet MS"/>
              </a:rPr>
              <a:t>is </a:t>
            </a:r>
            <a:r>
              <a:rPr sz="1200" spc="55" dirty="0">
                <a:latin typeface="Trebuchet MS"/>
                <a:cs typeface="Trebuchet MS"/>
              </a:rPr>
              <a:t>used </a:t>
            </a:r>
            <a:r>
              <a:rPr sz="1200" spc="15" dirty="0">
                <a:latin typeface="Trebuchet MS"/>
                <a:cs typeface="Trebuchet MS"/>
              </a:rPr>
              <a:t>for </a:t>
            </a:r>
            <a:r>
              <a:rPr sz="1200" spc="90" dirty="0">
                <a:latin typeface="Trebuchet MS"/>
                <a:cs typeface="Trebuchet MS"/>
              </a:rPr>
              <a:t>APIs </a:t>
            </a:r>
            <a:r>
              <a:rPr sz="1200" dirty="0">
                <a:latin typeface="Trebuchet MS"/>
                <a:cs typeface="Trebuchet MS"/>
              </a:rPr>
              <a:t>to </a:t>
            </a:r>
            <a:r>
              <a:rPr sz="1200" spc="5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interchange</a:t>
            </a:r>
            <a:r>
              <a:rPr sz="1200" spc="-90" dirty="0">
                <a:latin typeface="Trebuchet MS"/>
                <a:cs typeface="Trebuchet MS"/>
              </a:rPr>
              <a:t> </a:t>
            </a:r>
            <a:r>
              <a:rPr sz="1200" spc="-25" dirty="0">
                <a:latin typeface="Trebuchet MS"/>
                <a:cs typeface="Trebuchet MS"/>
              </a:rPr>
              <a:t>data.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This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interchange</a:t>
            </a:r>
            <a:r>
              <a:rPr sz="1200" spc="-90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of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data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can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occur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between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a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web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application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and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a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server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or </a:t>
            </a:r>
            <a:r>
              <a:rPr sz="1200" spc="-34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two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applications.</a:t>
            </a:r>
            <a:endParaRPr sz="1200">
              <a:latin typeface="Trebuchet MS"/>
              <a:cs typeface="Trebuchet MS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9" name="object 9"/>
            <p:cNvSpPr/>
            <p:nvPr/>
          </p:nvSpPr>
          <p:spPr>
            <a:xfrm>
              <a:off x="0" y="326502"/>
              <a:ext cx="135890" cy="353695"/>
            </a:xfrm>
            <a:custGeom>
              <a:avLst/>
              <a:gdLst/>
              <a:ahLst/>
              <a:cxnLst/>
              <a:rect l="l" t="t" r="r" b="b"/>
              <a:pathLst>
                <a:path w="135890" h="353695">
                  <a:moveTo>
                    <a:pt x="135728" y="353421"/>
                  </a:moveTo>
                  <a:lnTo>
                    <a:pt x="0" y="353421"/>
                  </a:lnTo>
                  <a:lnTo>
                    <a:pt x="0" y="0"/>
                  </a:lnTo>
                  <a:lnTo>
                    <a:pt x="135728" y="0"/>
                  </a:lnTo>
                  <a:lnTo>
                    <a:pt x="135728" y="353421"/>
                  </a:lnTo>
                  <a:close/>
                </a:path>
              </a:pathLst>
            </a:custGeom>
            <a:solidFill>
              <a:srgbClr val="8228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9143999" cy="514349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89" cy="514349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208757" y="243239"/>
            <a:ext cx="35566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15" dirty="0">
                <a:latin typeface="Trebuchet MS"/>
                <a:cs typeface="Trebuchet MS"/>
              </a:rPr>
              <a:t>/</a:t>
            </a:r>
            <a:r>
              <a:rPr sz="1200" spc="-210" dirty="0">
                <a:latin typeface="Trebuchet MS"/>
                <a:cs typeface="Trebuchet MS"/>
              </a:rPr>
              <a:t>/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60" dirty="0">
                <a:latin typeface="Trebuchet MS"/>
                <a:cs typeface="Trebuchet MS"/>
              </a:rPr>
              <a:t>C</a:t>
            </a:r>
            <a:r>
              <a:rPr sz="1200" spc="25" dirty="0">
                <a:latin typeface="Trebuchet MS"/>
                <a:cs typeface="Trebuchet MS"/>
              </a:rPr>
              <a:t>r</a:t>
            </a:r>
            <a:r>
              <a:rPr sz="1200" spc="15" dirty="0">
                <a:latin typeface="Trebuchet MS"/>
                <a:cs typeface="Trebuchet MS"/>
              </a:rPr>
              <a:t>e</a:t>
            </a:r>
            <a:r>
              <a:rPr sz="1200" dirty="0">
                <a:latin typeface="Trebuchet MS"/>
                <a:cs typeface="Trebuchet MS"/>
              </a:rPr>
              <a:t>a</a:t>
            </a:r>
            <a:r>
              <a:rPr sz="1200" spc="-35" dirty="0">
                <a:latin typeface="Trebuchet MS"/>
                <a:cs typeface="Trebuchet MS"/>
              </a:rPr>
              <a:t>t</a:t>
            </a:r>
            <a:r>
              <a:rPr sz="1200" spc="-20" dirty="0">
                <a:latin typeface="Trebuchet MS"/>
                <a:cs typeface="Trebuchet MS"/>
              </a:rPr>
              <a:t>i</a:t>
            </a:r>
            <a:r>
              <a:rPr sz="1200" spc="90" dirty="0">
                <a:latin typeface="Trebuchet MS"/>
                <a:cs typeface="Trebuchet MS"/>
              </a:rPr>
              <a:t>ng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-10" dirty="0">
                <a:latin typeface="Trebuchet MS"/>
                <a:cs typeface="Trebuchet MS"/>
              </a:rPr>
              <a:t>r</a:t>
            </a:r>
            <a:r>
              <a:rPr sz="1200" dirty="0">
                <a:latin typeface="Trebuchet MS"/>
                <a:cs typeface="Trebuchet MS"/>
              </a:rPr>
              <a:t>e</a:t>
            </a:r>
            <a:r>
              <a:rPr sz="1200" spc="15" dirty="0">
                <a:latin typeface="Trebuchet MS"/>
                <a:cs typeface="Trebuchet MS"/>
              </a:rPr>
              <a:t>f</a:t>
            </a:r>
            <a:r>
              <a:rPr sz="1200" spc="5" dirty="0">
                <a:latin typeface="Trebuchet MS"/>
                <a:cs typeface="Trebuchet MS"/>
              </a:rPr>
              <a:t>r</a:t>
            </a:r>
            <a:r>
              <a:rPr sz="1200" spc="20" dirty="0">
                <a:latin typeface="Trebuchet MS"/>
                <a:cs typeface="Trebuchet MS"/>
              </a:rPr>
              <a:t>e</a:t>
            </a:r>
            <a:r>
              <a:rPr sz="1200" spc="75" dirty="0">
                <a:latin typeface="Trebuchet MS"/>
                <a:cs typeface="Trebuchet MS"/>
              </a:rPr>
              <a:t>sh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-30" dirty="0">
                <a:latin typeface="Trebuchet MS"/>
                <a:cs typeface="Trebuchet MS"/>
              </a:rPr>
              <a:t>t</a:t>
            </a:r>
            <a:r>
              <a:rPr sz="1200" spc="45" dirty="0">
                <a:latin typeface="Trebuchet MS"/>
                <a:cs typeface="Trebuchet MS"/>
              </a:rPr>
              <a:t>o</a:t>
            </a:r>
            <a:r>
              <a:rPr sz="1200" spc="20" dirty="0">
                <a:latin typeface="Trebuchet MS"/>
                <a:cs typeface="Trebuchet MS"/>
              </a:rPr>
              <a:t>k</a:t>
            </a:r>
            <a:r>
              <a:rPr sz="1200" spc="25" dirty="0">
                <a:latin typeface="Trebuchet MS"/>
                <a:cs typeface="Trebuchet MS"/>
              </a:rPr>
              <a:t>e</a:t>
            </a:r>
            <a:r>
              <a:rPr sz="1200" spc="30" dirty="0">
                <a:latin typeface="Trebuchet MS"/>
                <a:cs typeface="Trebuchet MS"/>
              </a:rPr>
              <a:t>n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n</a:t>
            </a:r>
            <a:r>
              <a:rPr sz="1200" spc="5" dirty="0">
                <a:latin typeface="Trebuchet MS"/>
                <a:cs typeface="Trebuchet MS"/>
              </a:rPr>
              <a:t>o</a:t>
            </a:r>
            <a:r>
              <a:rPr sz="1200" spc="-10" dirty="0">
                <a:latin typeface="Trebuchet MS"/>
                <a:cs typeface="Trebuchet MS"/>
              </a:rPr>
              <a:t>t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th</a:t>
            </a:r>
            <a:r>
              <a:rPr sz="1200" dirty="0">
                <a:latin typeface="Trebuchet MS"/>
                <a:cs typeface="Trebuchet MS"/>
              </a:rPr>
              <a:t>a</a:t>
            </a:r>
            <a:r>
              <a:rPr sz="1200" spc="-10" dirty="0">
                <a:latin typeface="Trebuchet MS"/>
                <a:cs typeface="Trebuchet MS"/>
              </a:rPr>
              <a:t>t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-20" dirty="0">
                <a:latin typeface="Trebuchet MS"/>
                <a:cs typeface="Trebuchet MS"/>
              </a:rPr>
              <a:t>e</a:t>
            </a:r>
            <a:r>
              <a:rPr sz="1200" spc="25" dirty="0">
                <a:latin typeface="Trebuchet MS"/>
                <a:cs typeface="Trebuchet MS"/>
              </a:rPr>
              <a:t>xp</a:t>
            </a:r>
            <a:r>
              <a:rPr sz="1200" spc="20" dirty="0">
                <a:latin typeface="Trebuchet MS"/>
                <a:cs typeface="Trebuchet MS"/>
              </a:rPr>
              <a:t>i</a:t>
            </a:r>
            <a:r>
              <a:rPr sz="1200" spc="15" dirty="0">
                <a:latin typeface="Trebuchet MS"/>
                <a:cs typeface="Trebuchet MS"/>
              </a:rPr>
              <a:t>r</a:t>
            </a:r>
            <a:r>
              <a:rPr sz="1200" spc="50" dirty="0">
                <a:latin typeface="Trebuchet MS"/>
                <a:cs typeface="Trebuchet MS"/>
              </a:rPr>
              <a:t>y</a:t>
            </a:r>
            <a:r>
              <a:rPr sz="1200" spc="-90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o</a:t>
            </a:r>
            <a:r>
              <a:rPr sz="1200" spc="30" dirty="0">
                <a:latin typeface="Trebuchet MS"/>
                <a:cs typeface="Trebuchet MS"/>
              </a:rPr>
              <a:t>f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-10" dirty="0">
                <a:latin typeface="Trebuchet MS"/>
                <a:cs typeface="Trebuchet MS"/>
              </a:rPr>
              <a:t>r</a:t>
            </a:r>
            <a:r>
              <a:rPr sz="1200" dirty="0">
                <a:latin typeface="Trebuchet MS"/>
                <a:cs typeface="Trebuchet MS"/>
              </a:rPr>
              <a:t>e</a:t>
            </a:r>
            <a:r>
              <a:rPr sz="1200" spc="15" dirty="0">
                <a:latin typeface="Trebuchet MS"/>
                <a:cs typeface="Trebuchet MS"/>
              </a:rPr>
              <a:t>f</a:t>
            </a:r>
            <a:r>
              <a:rPr sz="1200" spc="5" dirty="0">
                <a:latin typeface="Trebuchet MS"/>
                <a:cs typeface="Trebuchet MS"/>
              </a:rPr>
              <a:t>r</a:t>
            </a:r>
            <a:r>
              <a:rPr sz="1200" spc="20" dirty="0">
                <a:latin typeface="Trebuchet MS"/>
                <a:cs typeface="Trebuchet MS"/>
              </a:rPr>
              <a:t>e</a:t>
            </a:r>
            <a:r>
              <a:rPr sz="1200" spc="75" dirty="0">
                <a:latin typeface="Trebuchet MS"/>
                <a:cs typeface="Trebuchet MS"/>
              </a:rPr>
              <a:t>sh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308610">
              <a:lnSpc>
                <a:spcPct val="100000"/>
              </a:lnSpc>
            </a:pPr>
            <a:r>
              <a:rPr sz="1200" spc="-160" dirty="0">
                <a:latin typeface="Trebuchet MS"/>
                <a:cs typeface="Trebuchet MS"/>
              </a:rPr>
              <a:t>//</a:t>
            </a:r>
            <a:r>
              <a:rPr sz="1200" spc="-140" dirty="0">
                <a:latin typeface="Trebuchet MS"/>
                <a:cs typeface="Trebuchet MS"/>
              </a:rPr>
              <a:t>t</a:t>
            </a:r>
            <a:r>
              <a:rPr sz="1200" spc="45" dirty="0">
                <a:latin typeface="Trebuchet MS"/>
                <a:cs typeface="Trebuchet MS"/>
              </a:rPr>
              <a:t>o</a:t>
            </a:r>
            <a:r>
              <a:rPr sz="1200" spc="20" dirty="0">
                <a:latin typeface="Trebuchet MS"/>
                <a:cs typeface="Trebuchet MS"/>
              </a:rPr>
              <a:t>k</a:t>
            </a:r>
            <a:r>
              <a:rPr sz="1200" spc="25" dirty="0">
                <a:latin typeface="Trebuchet MS"/>
                <a:cs typeface="Trebuchet MS"/>
              </a:rPr>
              <a:t>e</a:t>
            </a:r>
            <a:r>
              <a:rPr sz="1200" spc="30" dirty="0">
                <a:latin typeface="Trebuchet MS"/>
                <a:cs typeface="Trebuchet MS"/>
              </a:rPr>
              <a:t>n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i</a:t>
            </a:r>
            <a:r>
              <a:rPr sz="1200" spc="40" dirty="0">
                <a:latin typeface="Trebuchet MS"/>
                <a:cs typeface="Trebuchet MS"/>
              </a:rPr>
              <a:t>s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75" dirty="0">
                <a:latin typeface="Trebuchet MS"/>
                <a:cs typeface="Trebuchet MS"/>
              </a:rPr>
              <a:t>g</a:t>
            </a:r>
            <a:r>
              <a:rPr sz="1200" spc="45" dirty="0">
                <a:latin typeface="Trebuchet MS"/>
                <a:cs typeface="Trebuchet MS"/>
              </a:rPr>
              <a:t>r</a:t>
            </a:r>
            <a:r>
              <a:rPr sz="1200" spc="15" dirty="0">
                <a:latin typeface="Trebuchet MS"/>
                <a:cs typeface="Trebuchet MS"/>
              </a:rPr>
              <a:t>e</a:t>
            </a:r>
            <a:r>
              <a:rPr sz="1200" dirty="0">
                <a:latin typeface="Trebuchet MS"/>
                <a:cs typeface="Trebuchet MS"/>
              </a:rPr>
              <a:t>a</a:t>
            </a:r>
            <a:r>
              <a:rPr sz="1200" spc="-30" dirty="0">
                <a:latin typeface="Trebuchet MS"/>
                <a:cs typeface="Trebuchet MS"/>
              </a:rPr>
              <a:t>t</a:t>
            </a:r>
            <a:r>
              <a:rPr sz="1200" spc="10" dirty="0">
                <a:latin typeface="Trebuchet MS"/>
                <a:cs typeface="Trebuchet MS"/>
              </a:rPr>
              <a:t>er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th</a:t>
            </a:r>
            <a:r>
              <a:rPr sz="1200" spc="30" dirty="0">
                <a:latin typeface="Trebuchet MS"/>
                <a:cs typeface="Trebuchet MS"/>
              </a:rPr>
              <a:t>an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45" dirty="0">
                <a:latin typeface="Trebuchet MS"/>
                <a:cs typeface="Trebuchet MS"/>
              </a:rPr>
              <a:t>a</a:t>
            </a:r>
            <a:r>
              <a:rPr sz="1200" spc="35" dirty="0">
                <a:latin typeface="Trebuchet MS"/>
                <a:cs typeface="Trebuchet MS"/>
              </a:rPr>
              <a:t>c</a:t>
            </a:r>
            <a:r>
              <a:rPr sz="1200" spc="50" dirty="0">
                <a:latin typeface="Trebuchet MS"/>
                <a:cs typeface="Trebuchet MS"/>
              </a:rPr>
              <a:t>c</a:t>
            </a:r>
            <a:r>
              <a:rPr sz="1200" spc="20" dirty="0">
                <a:latin typeface="Trebuchet MS"/>
                <a:cs typeface="Trebuchet MS"/>
              </a:rPr>
              <a:t>e</a:t>
            </a:r>
            <a:r>
              <a:rPr sz="1200" spc="114" dirty="0">
                <a:latin typeface="Trebuchet MS"/>
                <a:cs typeface="Trebuchet MS"/>
              </a:rPr>
              <a:t>s</a:t>
            </a:r>
            <a:r>
              <a:rPr sz="1200" spc="120" dirty="0">
                <a:latin typeface="Trebuchet MS"/>
                <a:cs typeface="Trebuchet MS"/>
              </a:rPr>
              <a:t>s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-30" dirty="0">
                <a:latin typeface="Trebuchet MS"/>
                <a:cs typeface="Trebuchet MS"/>
              </a:rPr>
              <a:t>t</a:t>
            </a:r>
            <a:r>
              <a:rPr sz="1200" spc="45" dirty="0">
                <a:latin typeface="Trebuchet MS"/>
                <a:cs typeface="Trebuchet MS"/>
              </a:rPr>
              <a:t>o</a:t>
            </a:r>
            <a:r>
              <a:rPr sz="1200" spc="20" dirty="0">
                <a:latin typeface="Trebuchet MS"/>
                <a:cs typeface="Trebuchet MS"/>
              </a:rPr>
              <a:t>k</a:t>
            </a:r>
            <a:r>
              <a:rPr sz="1200" spc="25" dirty="0">
                <a:latin typeface="Trebuchet MS"/>
                <a:cs typeface="Trebuchet MS"/>
              </a:rPr>
              <a:t>en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03193" y="1340518"/>
            <a:ext cx="424434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40" dirty="0">
                <a:latin typeface="Trebuchet MS"/>
                <a:cs typeface="Trebuchet MS"/>
              </a:rPr>
              <a:t>const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refreshToken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=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-20" dirty="0">
                <a:latin typeface="Trebuchet MS"/>
                <a:cs typeface="Trebuchet MS"/>
              </a:rPr>
              <a:t>jwt.sign({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162560">
              <a:lnSpc>
                <a:spcPct val="100000"/>
              </a:lnSpc>
            </a:pPr>
            <a:r>
              <a:rPr sz="1200" spc="10" dirty="0">
                <a:latin typeface="Trebuchet MS"/>
                <a:cs typeface="Trebuchet MS"/>
              </a:rPr>
              <a:t>username: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userCredentials.username,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13970">
              <a:lnSpc>
                <a:spcPct val="100000"/>
              </a:lnSpc>
            </a:pPr>
            <a:r>
              <a:rPr sz="1200" spc="-100" dirty="0">
                <a:latin typeface="Trebuchet MS"/>
                <a:cs typeface="Trebuchet MS"/>
              </a:rPr>
              <a:t>},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p</a:t>
            </a:r>
            <a:r>
              <a:rPr sz="1200" spc="5" dirty="0">
                <a:latin typeface="Trebuchet MS"/>
                <a:cs typeface="Trebuchet MS"/>
              </a:rPr>
              <a:t>r</a:t>
            </a:r>
            <a:r>
              <a:rPr sz="1200" spc="40" dirty="0">
                <a:latin typeface="Trebuchet MS"/>
                <a:cs typeface="Trebuchet MS"/>
              </a:rPr>
              <a:t>oc</a:t>
            </a:r>
            <a:r>
              <a:rPr sz="1200" spc="20" dirty="0">
                <a:latin typeface="Trebuchet MS"/>
                <a:cs typeface="Trebuchet MS"/>
              </a:rPr>
              <a:t>e</a:t>
            </a:r>
            <a:r>
              <a:rPr sz="1200" spc="114" dirty="0">
                <a:latin typeface="Trebuchet MS"/>
                <a:cs typeface="Trebuchet MS"/>
              </a:rPr>
              <a:t>s</a:t>
            </a:r>
            <a:r>
              <a:rPr sz="1200" dirty="0">
                <a:latin typeface="Trebuchet MS"/>
                <a:cs typeface="Trebuchet MS"/>
              </a:rPr>
              <a:t>s.e</a:t>
            </a:r>
            <a:r>
              <a:rPr sz="1200" spc="-20" dirty="0">
                <a:latin typeface="Trebuchet MS"/>
                <a:cs typeface="Trebuchet MS"/>
              </a:rPr>
              <a:t>n</a:t>
            </a:r>
            <a:r>
              <a:rPr sz="1200" spc="-50" dirty="0">
                <a:latin typeface="Trebuchet MS"/>
                <a:cs typeface="Trebuchet MS"/>
              </a:rPr>
              <a:t>v</a:t>
            </a:r>
            <a:r>
              <a:rPr sz="1200" spc="-175" dirty="0">
                <a:latin typeface="Trebuchet MS"/>
                <a:cs typeface="Trebuchet MS"/>
              </a:rPr>
              <a:t>.</a:t>
            </a:r>
            <a:r>
              <a:rPr sz="1200" spc="105" dirty="0">
                <a:latin typeface="Trebuchet MS"/>
                <a:cs typeface="Trebuchet MS"/>
              </a:rPr>
              <a:t>RE</a:t>
            </a:r>
            <a:r>
              <a:rPr sz="1200" spc="95" dirty="0">
                <a:latin typeface="Trebuchet MS"/>
                <a:cs typeface="Trebuchet MS"/>
              </a:rPr>
              <a:t>FRE</a:t>
            </a:r>
            <a:r>
              <a:rPr sz="1200" spc="220" dirty="0">
                <a:latin typeface="Trebuchet MS"/>
                <a:cs typeface="Trebuchet MS"/>
              </a:rPr>
              <a:t>S</a:t>
            </a:r>
            <a:r>
              <a:rPr sz="1200" spc="65" dirty="0">
                <a:latin typeface="Trebuchet MS"/>
                <a:cs typeface="Trebuchet MS"/>
              </a:rPr>
              <a:t>H</a:t>
            </a:r>
            <a:r>
              <a:rPr sz="1200" spc="-20" dirty="0">
                <a:latin typeface="Trebuchet MS"/>
                <a:cs typeface="Trebuchet MS"/>
              </a:rPr>
              <a:t>_</a:t>
            </a:r>
            <a:r>
              <a:rPr sz="1200" spc="5" dirty="0">
                <a:latin typeface="Trebuchet MS"/>
                <a:cs typeface="Trebuchet MS"/>
              </a:rPr>
              <a:t>T</a:t>
            </a:r>
            <a:r>
              <a:rPr sz="1200" spc="105" dirty="0">
                <a:latin typeface="Trebuchet MS"/>
                <a:cs typeface="Trebuchet MS"/>
              </a:rPr>
              <a:t>OK</a:t>
            </a:r>
            <a:r>
              <a:rPr sz="1200" spc="95" dirty="0">
                <a:latin typeface="Trebuchet MS"/>
                <a:cs typeface="Trebuchet MS"/>
              </a:rPr>
              <a:t>E</a:t>
            </a:r>
            <a:r>
              <a:rPr sz="1200" spc="65" dirty="0">
                <a:latin typeface="Trebuchet MS"/>
                <a:cs typeface="Trebuchet MS"/>
              </a:rPr>
              <a:t>N_</a:t>
            </a:r>
            <a:r>
              <a:rPr sz="1200" spc="220" dirty="0">
                <a:latin typeface="Trebuchet MS"/>
                <a:cs typeface="Trebuchet MS"/>
              </a:rPr>
              <a:t>S</a:t>
            </a:r>
            <a:r>
              <a:rPr sz="1200" spc="95" dirty="0">
                <a:latin typeface="Trebuchet MS"/>
                <a:cs typeface="Trebuchet MS"/>
              </a:rPr>
              <a:t>E</a:t>
            </a:r>
            <a:r>
              <a:rPr sz="1200" spc="105" dirty="0">
                <a:latin typeface="Trebuchet MS"/>
                <a:cs typeface="Trebuchet MS"/>
              </a:rPr>
              <a:t>CR</a:t>
            </a:r>
            <a:r>
              <a:rPr sz="1200" spc="114" dirty="0">
                <a:latin typeface="Trebuchet MS"/>
                <a:cs typeface="Trebuchet MS"/>
              </a:rPr>
              <a:t>E</a:t>
            </a:r>
            <a:r>
              <a:rPr sz="1200" spc="-75" dirty="0">
                <a:latin typeface="Trebuchet MS"/>
                <a:cs typeface="Trebuchet MS"/>
              </a:rPr>
              <a:t>T</a:t>
            </a:r>
            <a:r>
              <a:rPr sz="1200" spc="-155" dirty="0">
                <a:latin typeface="Trebuchet MS"/>
                <a:cs typeface="Trebuchet MS"/>
              </a:rPr>
              <a:t>,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-50" dirty="0">
                <a:latin typeface="Trebuchet MS"/>
                <a:cs typeface="Trebuchet MS"/>
              </a:rPr>
              <a:t>{</a:t>
            </a:r>
            <a:r>
              <a:rPr sz="1200" spc="-90" dirty="0">
                <a:latin typeface="Trebuchet MS"/>
                <a:cs typeface="Trebuchet MS"/>
              </a:rPr>
              <a:t> </a:t>
            </a:r>
            <a:r>
              <a:rPr sz="1200" spc="-20" dirty="0">
                <a:latin typeface="Trebuchet MS"/>
                <a:cs typeface="Trebuchet MS"/>
              </a:rPr>
              <a:t>e</a:t>
            </a:r>
            <a:r>
              <a:rPr sz="1200" spc="25" dirty="0">
                <a:latin typeface="Trebuchet MS"/>
                <a:cs typeface="Trebuchet MS"/>
              </a:rPr>
              <a:t>xp</a:t>
            </a:r>
            <a:r>
              <a:rPr sz="1200" spc="20" dirty="0">
                <a:latin typeface="Trebuchet MS"/>
                <a:cs typeface="Trebuchet MS"/>
              </a:rPr>
              <a:t>i</a:t>
            </a:r>
            <a:r>
              <a:rPr sz="1200" spc="-10" dirty="0">
                <a:latin typeface="Trebuchet MS"/>
                <a:cs typeface="Trebuchet MS"/>
              </a:rPr>
              <a:t>r</a:t>
            </a:r>
            <a:r>
              <a:rPr sz="1200" spc="20" dirty="0">
                <a:latin typeface="Trebuchet MS"/>
                <a:cs typeface="Trebuchet MS"/>
              </a:rPr>
              <a:t>e</a:t>
            </a:r>
            <a:r>
              <a:rPr sz="1200" spc="-5" dirty="0">
                <a:latin typeface="Trebuchet MS"/>
                <a:cs typeface="Trebuchet MS"/>
              </a:rPr>
              <a:t>sIn: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'1</a:t>
            </a:r>
            <a:r>
              <a:rPr sz="1200" spc="-5" dirty="0">
                <a:latin typeface="Trebuchet MS"/>
                <a:cs typeface="Trebuchet MS"/>
              </a:rPr>
              <a:t>d</a:t>
            </a:r>
            <a:r>
              <a:rPr sz="1200" spc="105" dirty="0">
                <a:latin typeface="Trebuchet MS"/>
                <a:cs typeface="Trebuchet MS"/>
              </a:rPr>
              <a:t>'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-90" dirty="0">
                <a:latin typeface="Trebuchet MS"/>
                <a:cs typeface="Trebuchet MS"/>
              </a:rPr>
              <a:t>});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56889" y="2803558"/>
            <a:ext cx="3389629" cy="2037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0655">
              <a:lnSpc>
                <a:spcPct val="100000"/>
              </a:lnSpc>
              <a:spcBef>
                <a:spcPts val="100"/>
              </a:spcBef>
            </a:pPr>
            <a:r>
              <a:rPr sz="1200" spc="-215" dirty="0">
                <a:latin typeface="Trebuchet MS"/>
                <a:cs typeface="Trebuchet MS"/>
              </a:rPr>
              <a:t>//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65" dirty="0">
                <a:latin typeface="Trebuchet MS"/>
                <a:cs typeface="Trebuchet MS"/>
              </a:rPr>
              <a:t>Assigning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refresh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token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-5" dirty="0">
                <a:latin typeface="Trebuchet MS"/>
                <a:cs typeface="Trebuchet MS"/>
              </a:rPr>
              <a:t>in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http-only</a:t>
            </a:r>
            <a:r>
              <a:rPr sz="1200" spc="-90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cookie</a:t>
            </a:r>
            <a:endParaRPr sz="1200">
              <a:latin typeface="Trebuchet MS"/>
              <a:cs typeface="Trebuchet MS"/>
            </a:endParaRPr>
          </a:p>
          <a:p>
            <a:pPr marL="308610" marR="5080" indent="-148590">
              <a:lnSpc>
                <a:spcPct val="200000"/>
              </a:lnSpc>
            </a:pPr>
            <a:r>
              <a:rPr sz="1200" spc="-5" dirty="0">
                <a:latin typeface="Trebuchet MS"/>
                <a:cs typeface="Trebuchet MS"/>
              </a:rPr>
              <a:t>res.cookie('jwt',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-5" dirty="0">
                <a:latin typeface="Trebuchet MS"/>
                <a:cs typeface="Trebuchet MS"/>
              </a:rPr>
              <a:t>refreshToken,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-50" dirty="0">
                <a:latin typeface="Trebuchet MS"/>
                <a:cs typeface="Trebuchet MS"/>
              </a:rPr>
              <a:t>{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-10" dirty="0">
                <a:latin typeface="Trebuchet MS"/>
                <a:cs typeface="Trebuchet MS"/>
              </a:rPr>
              <a:t>httpOnly: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-20" dirty="0">
                <a:latin typeface="Trebuchet MS"/>
                <a:cs typeface="Trebuchet MS"/>
              </a:rPr>
              <a:t>true, </a:t>
            </a:r>
            <a:r>
              <a:rPr sz="1200" spc="-345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sameSite: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'None',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secure: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-20" dirty="0">
                <a:latin typeface="Trebuchet MS"/>
                <a:cs typeface="Trebuchet MS"/>
              </a:rPr>
              <a:t>true,</a:t>
            </a:r>
            <a:endParaRPr sz="1200">
              <a:latin typeface="Trebuchet MS"/>
              <a:cs typeface="Trebuchet MS"/>
            </a:endParaRPr>
          </a:p>
          <a:p>
            <a:pPr marL="160655" marR="942340" indent="147955">
              <a:lnSpc>
                <a:spcPct val="200000"/>
              </a:lnSpc>
            </a:pPr>
            <a:r>
              <a:rPr sz="1200" spc="30" dirty="0">
                <a:latin typeface="Trebuchet MS"/>
                <a:cs typeface="Trebuchet MS"/>
              </a:rPr>
              <a:t>maxAge:</a:t>
            </a:r>
            <a:r>
              <a:rPr sz="1200" spc="-90" dirty="0">
                <a:latin typeface="Trebuchet MS"/>
                <a:cs typeface="Trebuchet MS"/>
              </a:rPr>
              <a:t> </a:t>
            </a:r>
            <a:r>
              <a:rPr sz="1200" spc="105" dirty="0">
                <a:latin typeface="Trebuchet MS"/>
                <a:cs typeface="Trebuchet MS"/>
              </a:rPr>
              <a:t>24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*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105" dirty="0">
                <a:latin typeface="Trebuchet MS"/>
                <a:cs typeface="Trebuchet MS"/>
              </a:rPr>
              <a:t>60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*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105" dirty="0">
                <a:latin typeface="Trebuchet MS"/>
                <a:cs typeface="Trebuchet MS"/>
              </a:rPr>
              <a:t>60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*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1000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-90" dirty="0">
                <a:latin typeface="Trebuchet MS"/>
                <a:cs typeface="Trebuchet MS"/>
              </a:rPr>
              <a:t>}); </a:t>
            </a:r>
            <a:r>
              <a:rPr sz="1200" spc="-345" dirty="0">
                <a:latin typeface="Trebuchet MS"/>
                <a:cs typeface="Trebuchet MS"/>
              </a:rPr>
              <a:t> </a:t>
            </a:r>
            <a:r>
              <a:rPr sz="1200" spc="-10" dirty="0">
                <a:latin typeface="Trebuchet MS"/>
                <a:cs typeface="Trebuchet MS"/>
              </a:rPr>
              <a:t>r</a:t>
            </a:r>
            <a:r>
              <a:rPr sz="1200" spc="-5" dirty="0">
                <a:latin typeface="Trebuchet MS"/>
                <a:cs typeface="Trebuchet MS"/>
              </a:rPr>
              <a:t>e</a:t>
            </a:r>
            <a:r>
              <a:rPr sz="1200" spc="-20" dirty="0">
                <a:latin typeface="Trebuchet MS"/>
                <a:cs typeface="Trebuchet MS"/>
              </a:rPr>
              <a:t>t</a:t>
            </a:r>
            <a:r>
              <a:rPr sz="1200" spc="45" dirty="0">
                <a:latin typeface="Trebuchet MS"/>
                <a:cs typeface="Trebuchet MS"/>
              </a:rPr>
              <a:t>u</a:t>
            </a:r>
            <a:r>
              <a:rPr sz="1200" spc="15" dirty="0">
                <a:latin typeface="Trebuchet MS"/>
                <a:cs typeface="Trebuchet MS"/>
              </a:rPr>
              <a:t>rn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-10" dirty="0">
                <a:latin typeface="Trebuchet MS"/>
                <a:cs typeface="Trebuchet MS"/>
              </a:rPr>
              <a:t>r</a:t>
            </a:r>
            <a:r>
              <a:rPr sz="1200" spc="20" dirty="0">
                <a:latin typeface="Trebuchet MS"/>
                <a:cs typeface="Trebuchet MS"/>
              </a:rPr>
              <a:t>e</a:t>
            </a:r>
            <a:r>
              <a:rPr sz="1200" spc="-15" dirty="0">
                <a:latin typeface="Trebuchet MS"/>
                <a:cs typeface="Trebuchet MS"/>
              </a:rPr>
              <a:t>s.json({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45" dirty="0">
                <a:latin typeface="Trebuchet MS"/>
                <a:cs typeface="Trebuchet MS"/>
              </a:rPr>
              <a:t>a</a:t>
            </a:r>
            <a:r>
              <a:rPr sz="1200" spc="35" dirty="0">
                <a:latin typeface="Trebuchet MS"/>
                <a:cs typeface="Trebuchet MS"/>
              </a:rPr>
              <a:t>c</a:t>
            </a:r>
            <a:r>
              <a:rPr sz="1200" spc="50" dirty="0">
                <a:latin typeface="Trebuchet MS"/>
                <a:cs typeface="Trebuchet MS"/>
              </a:rPr>
              <a:t>c</a:t>
            </a:r>
            <a:r>
              <a:rPr sz="1200" spc="20" dirty="0">
                <a:latin typeface="Trebuchet MS"/>
                <a:cs typeface="Trebuchet MS"/>
              </a:rPr>
              <a:t>e</a:t>
            </a:r>
            <a:r>
              <a:rPr sz="1200" spc="114" dirty="0">
                <a:latin typeface="Trebuchet MS"/>
                <a:cs typeface="Trebuchet MS"/>
              </a:rPr>
              <a:t>s</a:t>
            </a:r>
            <a:r>
              <a:rPr sz="1200" spc="55" dirty="0">
                <a:latin typeface="Trebuchet MS"/>
                <a:cs typeface="Trebuchet MS"/>
              </a:rPr>
              <a:t>s</a:t>
            </a:r>
            <a:r>
              <a:rPr sz="1200" spc="-5" dirty="0">
                <a:latin typeface="Trebuchet MS"/>
                <a:cs typeface="Trebuchet MS"/>
              </a:rPr>
              <a:t>T</a:t>
            </a:r>
            <a:r>
              <a:rPr sz="1200" spc="45" dirty="0">
                <a:latin typeface="Trebuchet MS"/>
                <a:cs typeface="Trebuchet MS"/>
              </a:rPr>
              <a:t>o</a:t>
            </a:r>
            <a:r>
              <a:rPr sz="1200" spc="20" dirty="0">
                <a:latin typeface="Trebuchet MS"/>
                <a:cs typeface="Trebuchet MS"/>
              </a:rPr>
              <a:t>k</a:t>
            </a:r>
            <a:r>
              <a:rPr sz="1200" spc="25" dirty="0">
                <a:latin typeface="Trebuchet MS"/>
                <a:cs typeface="Trebuchet MS"/>
              </a:rPr>
              <a:t>e</a:t>
            </a:r>
            <a:r>
              <a:rPr sz="1200" spc="30" dirty="0">
                <a:latin typeface="Trebuchet MS"/>
                <a:cs typeface="Trebuchet MS"/>
              </a:rPr>
              <a:t>n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-90" dirty="0">
                <a:latin typeface="Trebuchet MS"/>
                <a:cs typeface="Trebuchet MS"/>
              </a:rPr>
              <a:t>});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1200" spc="-45" dirty="0">
                <a:latin typeface="Trebuchet MS"/>
                <a:cs typeface="Trebuchet MS"/>
              </a:rPr>
              <a:t>}</a:t>
            </a:r>
            <a:endParaRPr sz="1200">
              <a:latin typeface="Trebuchet MS"/>
              <a:cs typeface="Trebuchet MS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3999" cy="5143499"/>
          </a:xfrm>
          <a:prstGeom prst="rect">
            <a:avLst/>
          </a:prstGeom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89" cy="514349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208757" y="243239"/>
            <a:ext cx="4119879" cy="2037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3706495" algn="ctr">
              <a:lnSpc>
                <a:spcPct val="100000"/>
              </a:lnSpc>
              <a:spcBef>
                <a:spcPts val="100"/>
              </a:spcBef>
            </a:pPr>
            <a:r>
              <a:rPr sz="1200" spc="15" dirty="0">
                <a:latin typeface="Trebuchet MS"/>
                <a:cs typeface="Trebuchet MS"/>
              </a:rPr>
              <a:t>e</a:t>
            </a:r>
            <a:r>
              <a:rPr sz="1200" spc="-10" dirty="0">
                <a:latin typeface="Trebuchet MS"/>
                <a:cs typeface="Trebuchet MS"/>
              </a:rPr>
              <a:t>l</a:t>
            </a:r>
            <a:r>
              <a:rPr sz="1200" spc="70" dirty="0">
                <a:latin typeface="Trebuchet MS"/>
                <a:cs typeface="Trebuchet MS"/>
              </a:rPr>
              <a:t>se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-50" dirty="0">
                <a:latin typeface="Trebuchet MS"/>
                <a:cs typeface="Trebuchet MS"/>
              </a:rPr>
              <a:t>{</a:t>
            </a:r>
            <a:endParaRPr sz="1200">
              <a:latin typeface="Trebuchet MS"/>
              <a:cs typeface="Trebuchet MS"/>
            </a:endParaRPr>
          </a:p>
          <a:p>
            <a:pPr marL="308610" marR="5080">
              <a:lnSpc>
                <a:spcPct val="200000"/>
              </a:lnSpc>
            </a:pPr>
            <a:r>
              <a:rPr sz="1200" spc="-215" dirty="0">
                <a:latin typeface="Trebuchet MS"/>
                <a:cs typeface="Trebuchet MS"/>
              </a:rPr>
              <a:t>/</a:t>
            </a:r>
            <a:r>
              <a:rPr sz="1200" spc="-210" dirty="0">
                <a:latin typeface="Trebuchet MS"/>
                <a:cs typeface="Trebuchet MS"/>
              </a:rPr>
              <a:t>/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90" dirty="0">
                <a:latin typeface="Trebuchet MS"/>
                <a:cs typeface="Trebuchet MS"/>
              </a:rPr>
              <a:t>R</a:t>
            </a:r>
            <a:r>
              <a:rPr sz="1200" spc="-5" dirty="0">
                <a:latin typeface="Trebuchet MS"/>
                <a:cs typeface="Trebuchet MS"/>
              </a:rPr>
              <a:t>e</a:t>
            </a:r>
            <a:r>
              <a:rPr sz="1200" spc="-20" dirty="0">
                <a:latin typeface="Trebuchet MS"/>
                <a:cs typeface="Trebuchet MS"/>
              </a:rPr>
              <a:t>t</a:t>
            </a:r>
            <a:r>
              <a:rPr sz="1200" spc="45" dirty="0">
                <a:latin typeface="Trebuchet MS"/>
                <a:cs typeface="Trebuchet MS"/>
              </a:rPr>
              <a:t>u</a:t>
            </a:r>
            <a:r>
              <a:rPr sz="1200" spc="15" dirty="0">
                <a:latin typeface="Trebuchet MS"/>
                <a:cs typeface="Trebuchet MS"/>
              </a:rPr>
              <a:t>rn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45" dirty="0">
                <a:latin typeface="Trebuchet MS"/>
                <a:cs typeface="Trebuchet MS"/>
              </a:rPr>
              <a:t>u</a:t>
            </a:r>
            <a:r>
              <a:rPr sz="1200" spc="30" dirty="0">
                <a:latin typeface="Trebuchet MS"/>
                <a:cs typeface="Trebuchet MS"/>
              </a:rPr>
              <a:t>n</a:t>
            </a:r>
            <a:r>
              <a:rPr sz="1200" spc="10" dirty="0">
                <a:latin typeface="Trebuchet MS"/>
                <a:cs typeface="Trebuchet MS"/>
              </a:rPr>
              <a:t>authori</a:t>
            </a:r>
            <a:r>
              <a:rPr sz="1200" spc="5" dirty="0">
                <a:latin typeface="Trebuchet MS"/>
                <a:cs typeface="Trebuchet MS"/>
              </a:rPr>
              <a:t>z</a:t>
            </a:r>
            <a:r>
              <a:rPr sz="1200" spc="30" dirty="0">
                <a:latin typeface="Trebuchet MS"/>
                <a:cs typeface="Trebuchet MS"/>
              </a:rPr>
              <a:t>e</a:t>
            </a:r>
            <a:r>
              <a:rPr sz="1200" spc="35" dirty="0">
                <a:latin typeface="Trebuchet MS"/>
                <a:cs typeface="Trebuchet MS"/>
              </a:rPr>
              <a:t>d</a:t>
            </a:r>
            <a:r>
              <a:rPr sz="1200" spc="-90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er</a:t>
            </a:r>
            <a:r>
              <a:rPr sz="1200" spc="-10" dirty="0">
                <a:latin typeface="Trebuchet MS"/>
                <a:cs typeface="Trebuchet MS"/>
              </a:rPr>
              <a:t>r</a:t>
            </a:r>
            <a:r>
              <a:rPr sz="1200" spc="15" dirty="0">
                <a:latin typeface="Trebuchet MS"/>
                <a:cs typeface="Trebuchet MS"/>
              </a:rPr>
              <a:t>or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-15" dirty="0">
                <a:latin typeface="Trebuchet MS"/>
                <a:cs typeface="Trebuchet MS"/>
              </a:rPr>
              <a:t>i</a:t>
            </a:r>
            <a:r>
              <a:rPr sz="1200" spc="-10" dirty="0">
                <a:latin typeface="Trebuchet MS"/>
                <a:cs typeface="Trebuchet MS"/>
              </a:rPr>
              <a:t>f</a:t>
            </a:r>
            <a:r>
              <a:rPr sz="1200" spc="-90" dirty="0">
                <a:latin typeface="Trebuchet MS"/>
                <a:cs typeface="Trebuchet MS"/>
              </a:rPr>
              <a:t> </a:t>
            </a:r>
            <a:r>
              <a:rPr sz="1200" spc="45" dirty="0">
                <a:latin typeface="Trebuchet MS"/>
                <a:cs typeface="Trebuchet MS"/>
              </a:rPr>
              <a:t>c</a:t>
            </a:r>
            <a:r>
              <a:rPr sz="1200" spc="-10" dirty="0">
                <a:latin typeface="Trebuchet MS"/>
                <a:cs typeface="Trebuchet MS"/>
              </a:rPr>
              <a:t>r</a:t>
            </a:r>
            <a:r>
              <a:rPr sz="1200" spc="25" dirty="0">
                <a:latin typeface="Trebuchet MS"/>
                <a:cs typeface="Trebuchet MS"/>
              </a:rPr>
              <a:t>ede</a:t>
            </a:r>
            <a:r>
              <a:rPr sz="1200" dirty="0">
                <a:latin typeface="Trebuchet MS"/>
                <a:cs typeface="Trebuchet MS"/>
              </a:rPr>
              <a:t>n</a:t>
            </a:r>
            <a:r>
              <a:rPr sz="1200" spc="-5" dirty="0">
                <a:latin typeface="Trebuchet MS"/>
                <a:cs typeface="Trebuchet MS"/>
              </a:rPr>
              <a:t>tia</a:t>
            </a:r>
            <a:r>
              <a:rPr sz="1200" spc="-25" dirty="0">
                <a:latin typeface="Trebuchet MS"/>
                <a:cs typeface="Trebuchet MS"/>
              </a:rPr>
              <a:t>l</a:t>
            </a:r>
            <a:r>
              <a:rPr sz="1200" spc="120" dirty="0">
                <a:latin typeface="Trebuchet MS"/>
                <a:cs typeface="Trebuchet MS"/>
              </a:rPr>
              <a:t>s</a:t>
            </a:r>
            <a:r>
              <a:rPr sz="1200" spc="-90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do</a:t>
            </a:r>
            <a:r>
              <a:rPr sz="1200" spc="-35" dirty="0">
                <a:latin typeface="Trebuchet MS"/>
                <a:cs typeface="Trebuchet MS"/>
              </a:rPr>
              <a:t>n</a:t>
            </a:r>
            <a:r>
              <a:rPr sz="1200" spc="85" dirty="0">
                <a:latin typeface="Trebuchet MS"/>
                <a:cs typeface="Trebuchet MS"/>
              </a:rPr>
              <a:t>'</a:t>
            </a:r>
            <a:r>
              <a:rPr sz="1200" spc="-10" dirty="0">
                <a:latin typeface="Trebuchet MS"/>
                <a:cs typeface="Trebuchet MS"/>
              </a:rPr>
              <a:t>t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m</a:t>
            </a:r>
            <a:r>
              <a:rPr sz="1200" dirty="0">
                <a:latin typeface="Trebuchet MS"/>
                <a:cs typeface="Trebuchet MS"/>
              </a:rPr>
              <a:t>a</a:t>
            </a:r>
            <a:r>
              <a:rPr sz="1200" spc="-30" dirty="0">
                <a:latin typeface="Trebuchet MS"/>
                <a:cs typeface="Trebuchet MS"/>
              </a:rPr>
              <a:t>t</a:t>
            </a:r>
            <a:r>
              <a:rPr sz="1200" spc="45" dirty="0">
                <a:latin typeface="Trebuchet MS"/>
                <a:cs typeface="Trebuchet MS"/>
              </a:rPr>
              <a:t>c</a:t>
            </a:r>
            <a:r>
              <a:rPr sz="1200" spc="25" dirty="0">
                <a:latin typeface="Trebuchet MS"/>
                <a:cs typeface="Trebuchet MS"/>
              </a:rPr>
              <a:t>h  </a:t>
            </a:r>
            <a:r>
              <a:rPr sz="1200" spc="5" dirty="0">
                <a:latin typeface="Trebuchet MS"/>
                <a:cs typeface="Trebuchet MS"/>
              </a:rPr>
              <a:t>return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res.status(406).json({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456565">
              <a:lnSpc>
                <a:spcPct val="100000"/>
              </a:lnSpc>
            </a:pPr>
            <a:r>
              <a:rPr sz="1200" spc="40" dirty="0">
                <a:latin typeface="Trebuchet MS"/>
                <a:cs typeface="Trebuchet MS"/>
              </a:rPr>
              <a:t>m</a:t>
            </a:r>
            <a:r>
              <a:rPr sz="1200" spc="20" dirty="0">
                <a:latin typeface="Trebuchet MS"/>
                <a:cs typeface="Trebuchet MS"/>
              </a:rPr>
              <a:t>e</a:t>
            </a:r>
            <a:r>
              <a:rPr sz="1200" spc="114" dirty="0">
                <a:latin typeface="Trebuchet MS"/>
                <a:cs typeface="Trebuchet MS"/>
              </a:rPr>
              <a:t>s</a:t>
            </a:r>
            <a:r>
              <a:rPr sz="1200" spc="120" dirty="0">
                <a:latin typeface="Trebuchet MS"/>
                <a:cs typeface="Trebuchet MS"/>
              </a:rPr>
              <a:t>s</a:t>
            </a:r>
            <a:r>
              <a:rPr sz="1200" spc="90" dirty="0">
                <a:latin typeface="Trebuchet MS"/>
                <a:cs typeface="Trebuchet MS"/>
              </a:rPr>
              <a:t>a</a:t>
            </a:r>
            <a:r>
              <a:rPr sz="1200" spc="65" dirty="0">
                <a:latin typeface="Trebuchet MS"/>
                <a:cs typeface="Trebuchet MS"/>
              </a:rPr>
              <a:t>g</a:t>
            </a:r>
            <a:r>
              <a:rPr sz="1200" spc="-95" dirty="0">
                <a:latin typeface="Trebuchet MS"/>
                <a:cs typeface="Trebuchet MS"/>
              </a:rPr>
              <a:t>e</a:t>
            </a:r>
            <a:r>
              <a:rPr sz="1200" spc="-60" dirty="0">
                <a:latin typeface="Trebuchet MS"/>
                <a:cs typeface="Trebuchet MS"/>
              </a:rPr>
              <a:t>: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'I</a:t>
            </a:r>
            <a:r>
              <a:rPr sz="1200" spc="60" dirty="0">
                <a:latin typeface="Trebuchet MS"/>
                <a:cs typeface="Trebuchet MS"/>
              </a:rPr>
              <a:t>n</a:t>
            </a:r>
            <a:r>
              <a:rPr sz="1200" dirty="0">
                <a:latin typeface="Trebuchet MS"/>
                <a:cs typeface="Trebuchet MS"/>
              </a:rPr>
              <a:t>v</a:t>
            </a:r>
            <a:r>
              <a:rPr sz="1200" spc="25" dirty="0">
                <a:latin typeface="Trebuchet MS"/>
                <a:cs typeface="Trebuchet MS"/>
              </a:rPr>
              <a:t>a</a:t>
            </a:r>
            <a:r>
              <a:rPr sz="1200" spc="5" dirty="0">
                <a:latin typeface="Trebuchet MS"/>
                <a:cs typeface="Trebuchet MS"/>
              </a:rPr>
              <a:t>l</a:t>
            </a:r>
            <a:r>
              <a:rPr sz="1200" spc="-5" dirty="0">
                <a:latin typeface="Trebuchet MS"/>
                <a:cs typeface="Trebuchet MS"/>
              </a:rPr>
              <a:t>i</a:t>
            </a:r>
            <a:r>
              <a:rPr sz="1200" dirty="0">
                <a:latin typeface="Trebuchet MS"/>
                <a:cs typeface="Trebuchet MS"/>
              </a:rPr>
              <a:t>d</a:t>
            </a:r>
            <a:r>
              <a:rPr sz="1200" spc="-90" dirty="0">
                <a:latin typeface="Trebuchet MS"/>
                <a:cs typeface="Trebuchet MS"/>
              </a:rPr>
              <a:t> </a:t>
            </a:r>
            <a:r>
              <a:rPr sz="1200" spc="45" dirty="0">
                <a:latin typeface="Trebuchet MS"/>
                <a:cs typeface="Trebuchet MS"/>
              </a:rPr>
              <a:t>c</a:t>
            </a:r>
            <a:r>
              <a:rPr sz="1200" spc="-10" dirty="0">
                <a:latin typeface="Trebuchet MS"/>
                <a:cs typeface="Trebuchet MS"/>
              </a:rPr>
              <a:t>r</a:t>
            </a:r>
            <a:r>
              <a:rPr sz="1200" spc="25" dirty="0">
                <a:latin typeface="Trebuchet MS"/>
                <a:cs typeface="Trebuchet MS"/>
              </a:rPr>
              <a:t>ede</a:t>
            </a:r>
            <a:r>
              <a:rPr sz="1200" dirty="0">
                <a:latin typeface="Trebuchet MS"/>
                <a:cs typeface="Trebuchet MS"/>
              </a:rPr>
              <a:t>n</a:t>
            </a:r>
            <a:r>
              <a:rPr sz="1200" spc="-5" dirty="0">
                <a:latin typeface="Trebuchet MS"/>
                <a:cs typeface="Trebuchet MS"/>
              </a:rPr>
              <a:t>tia</a:t>
            </a:r>
            <a:r>
              <a:rPr sz="1200" spc="-25" dirty="0">
                <a:latin typeface="Trebuchet MS"/>
                <a:cs typeface="Trebuchet MS"/>
              </a:rPr>
              <a:t>l</a:t>
            </a:r>
            <a:r>
              <a:rPr sz="1200" spc="110" dirty="0">
                <a:latin typeface="Trebuchet MS"/>
                <a:cs typeface="Trebuchet MS"/>
              </a:rPr>
              <a:t>s</a:t>
            </a:r>
            <a:r>
              <a:rPr sz="1200" spc="105" dirty="0">
                <a:latin typeface="Trebuchet MS"/>
                <a:cs typeface="Trebuchet MS"/>
              </a:rPr>
              <a:t>'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-90" dirty="0">
                <a:latin typeface="Trebuchet MS"/>
                <a:cs typeface="Trebuchet MS"/>
              </a:rPr>
              <a:t>});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R="3739515" algn="ctr">
              <a:lnSpc>
                <a:spcPct val="100000"/>
              </a:lnSpc>
            </a:pPr>
            <a:r>
              <a:rPr sz="1200" spc="-45" dirty="0">
                <a:latin typeface="Trebuchet MS"/>
                <a:cs typeface="Trebuchet MS"/>
              </a:rPr>
              <a:t>}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200" spc="-60" dirty="0">
                <a:latin typeface="Trebuchet MS"/>
                <a:cs typeface="Trebuchet MS"/>
              </a:rPr>
              <a:t>})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08757" y="2803558"/>
            <a:ext cx="23006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5" dirty="0">
                <a:latin typeface="Trebuchet MS"/>
                <a:cs typeface="Trebuchet MS"/>
              </a:rPr>
              <a:t>app.p</a:t>
            </a:r>
            <a:r>
              <a:rPr sz="1200" dirty="0">
                <a:latin typeface="Trebuchet MS"/>
                <a:cs typeface="Trebuchet MS"/>
              </a:rPr>
              <a:t>o</a:t>
            </a:r>
            <a:r>
              <a:rPr sz="1200" spc="105" dirty="0">
                <a:latin typeface="Trebuchet MS"/>
                <a:cs typeface="Trebuchet MS"/>
              </a:rPr>
              <a:t>s</a:t>
            </a:r>
            <a:r>
              <a:rPr sz="1200" spc="-40" dirty="0">
                <a:latin typeface="Trebuchet MS"/>
                <a:cs typeface="Trebuchet MS"/>
              </a:rPr>
              <a:t>t('/</a:t>
            </a:r>
            <a:r>
              <a:rPr sz="1200" spc="-50" dirty="0">
                <a:latin typeface="Trebuchet MS"/>
                <a:cs typeface="Trebuchet MS"/>
              </a:rPr>
              <a:t>r</a:t>
            </a:r>
            <a:r>
              <a:rPr sz="1200" dirty="0">
                <a:latin typeface="Trebuchet MS"/>
                <a:cs typeface="Trebuchet MS"/>
              </a:rPr>
              <a:t>e</a:t>
            </a:r>
            <a:r>
              <a:rPr sz="1200" spc="15" dirty="0">
                <a:latin typeface="Trebuchet MS"/>
                <a:cs typeface="Trebuchet MS"/>
              </a:rPr>
              <a:t>f</a:t>
            </a:r>
            <a:r>
              <a:rPr sz="1200" spc="5" dirty="0">
                <a:latin typeface="Trebuchet MS"/>
                <a:cs typeface="Trebuchet MS"/>
              </a:rPr>
              <a:t>r</a:t>
            </a:r>
            <a:r>
              <a:rPr sz="1200" spc="20" dirty="0">
                <a:latin typeface="Trebuchet MS"/>
                <a:cs typeface="Trebuchet MS"/>
              </a:rPr>
              <a:t>e</a:t>
            </a:r>
            <a:r>
              <a:rPr sz="1200" spc="65" dirty="0">
                <a:latin typeface="Trebuchet MS"/>
                <a:cs typeface="Trebuchet MS"/>
              </a:rPr>
              <a:t>s</a:t>
            </a:r>
            <a:r>
              <a:rPr sz="1200" spc="20" dirty="0">
                <a:latin typeface="Trebuchet MS"/>
                <a:cs typeface="Trebuchet MS"/>
              </a:rPr>
              <a:t>h</a:t>
            </a:r>
            <a:r>
              <a:rPr sz="1200" spc="-25" dirty="0">
                <a:latin typeface="Trebuchet MS"/>
                <a:cs typeface="Trebuchet MS"/>
              </a:rPr>
              <a:t>',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-45" dirty="0">
                <a:latin typeface="Trebuchet MS"/>
                <a:cs typeface="Trebuchet MS"/>
              </a:rPr>
              <a:t>(</a:t>
            </a:r>
            <a:r>
              <a:rPr sz="1200" spc="-55" dirty="0">
                <a:latin typeface="Trebuchet MS"/>
                <a:cs typeface="Trebuchet MS"/>
              </a:rPr>
              <a:t>r</a:t>
            </a:r>
            <a:r>
              <a:rPr sz="1200" spc="-35" dirty="0">
                <a:latin typeface="Trebuchet MS"/>
                <a:cs typeface="Trebuchet MS"/>
              </a:rPr>
              <a:t>eq</a:t>
            </a:r>
            <a:r>
              <a:rPr sz="1200" spc="-20" dirty="0">
                <a:latin typeface="Trebuchet MS"/>
                <a:cs typeface="Trebuchet MS"/>
              </a:rPr>
              <a:t>,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-10" dirty="0">
                <a:latin typeface="Trebuchet MS"/>
                <a:cs typeface="Trebuchet MS"/>
              </a:rPr>
              <a:t>r</a:t>
            </a:r>
            <a:r>
              <a:rPr sz="1200" spc="20" dirty="0">
                <a:latin typeface="Trebuchet MS"/>
                <a:cs typeface="Trebuchet MS"/>
              </a:rPr>
              <a:t>e</a:t>
            </a:r>
            <a:r>
              <a:rPr sz="1200" spc="110" dirty="0">
                <a:latin typeface="Trebuchet MS"/>
                <a:cs typeface="Trebuchet MS"/>
              </a:rPr>
              <a:t>s</a:t>
            </a:r>
            <a:r>
              <a:rPr sz="1200" spc="-70" dirty="0">
                <a:latin typeface="Trebuchet MS"/>
                <a:cs typeface="Trebuchet MS"/>
              </a:rPr>
              <a:t>) </a:t>
            </a:r>
            <a:r>
              <a:rPr sz="1200" spc="25" dirty="0">
                <a:latin typeface="Trebuchet MS"/>
                <a:cs typeface="Trebuchet MS"/>
              </a:rPr>
              <a:t>=</a:t>
            </a:r>
            <a:r>
              <a:rPr sz="1200" spc="30" dirty="0">
                <a:latin typeface="Trebuchet MS"/>
                <a:cs typeface="Trebuchet MS"/>
              </a:rPr>
              <a:t>&gt;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-50" dirty="0">
                <a:latin typeface="Trebuchet MS"/>
                <a:cs typeface="Trebuchet MS"/>
              </a:rPr>
              <a:t>{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160655">
              <a:lnSpc>
                <a:spcPct val="100000"/>
              </a:lnSpc>
            </a:pPr>
            <a:r>
              <a:rPr sz="1200" spc="-10" dirty="0">
                <a:latin typeface="Trebuchet MS"/>
                <a:cs typeface="Trebuchet MS"/>
              </a:rPr>
              <a:t>if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-10" dirty="0">
                <a:latin typeface="Trebuchet MS"/>
                <a:cs typeface="Trebuchet MS"/>
              </a:rPr>
              <a:t>(req.cookies?.jwt)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-50" dirty="0">
                <a:latin typeface="Trebuchet MS"/>
                <a:cs typeface="Trebuchet MS"/>
              </a:rPr>
              <a:t>{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03193" y="3900837"/>
            <a:ext cx="297942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970">
              <a:lnSpc>
                <a:spcPct val="100000"/>
              </a:lnSpc>
              <a:spcBef>
                <a:spcPts val="100"/>
              </a:spcBef>
            </a:pPr>
            <a:r>
              <a:rPr sz="1200" spc="-215" dirty="0">
                <a:latin typeface="Trebuchet MS"/>
                <a:cs typeface="Trebuchet MS"/>
              </a:rPr>
              <a:t>//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Destructuring</a:t>
            </a:r>
            <a:r>
              <a:rPr sz="1200" spc="-55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refreshToken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from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cookie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1200" spc="40" dirty="0">
                <a:latin typeface="Trebuchet MS"/>
                <a:cs typeface="Trebuchet MS"/>
              </a:rPr>
              <a:t>const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refreshToken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=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-20" dirty="0">
                <a:latin typeface="Trebuchet MS"/>
                <a:cs typeface="Trebuchet MS"/>
              </a:rPr>
              <a:t>req.cookies.jwt;</a:t>
            </a:r>
            <a:endParaRPr sz="1200">
              <a:latin typeface="Trebuchet MS"/>
              <a:cs typeface="Trebuchet MS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3999" cy="5143499"/>
          </a:xfrm>
          <a:prstGeom prst="rect">
            <a:avLst/>
          </a:prstGeom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89" cy="514349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208757" y="243239"/>
            <a:ext cx="4865370" cy="1305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15" dirty="0">
                <a:latin typeface="Trebuchet MS"/>
                <a:cs typeface="Trebuchet MS"/>
              </a:rPr>
              <a:t>/</a:t>
            </a:r>
            <a:r>
              <a:rPr sz="1200" spc="-210" dirty="0">
                <a:latin typeface="Trebuchet MS"/>
                <a:cs typeface="Trebuchet MS"/>
              </a:rPr>
              <a:t>/</a:t>
            </a:r>
            <a:r>
              <a:rPr sz="1200" spc="-100" dirty="0">
                <a:latin typeface="Trebuchet MS"/>
                <a:cs typeface="Trebuchet MS"/>
              </a:rPr>
              <a:t> </a:t>
            </a:r>
            <a:r>
              <a:rPr sz="1200" spc="45" dirty="0">
                <a:latin typeface="Trebuchet MS"/>
                <a:cs typeface="Trebuchet MS"/>
              </a:rPr>
              <a:t>V</a:t>
            </a:r>
            <a:r>
              <a:rPr sz="1200" spc="-5" dirty="0">
                <a:latin typeface="Trebuchet MS"/>
                <a:cs typeface="Trebuchet MS"/>
              </a:rPr>
              <a:t>eri</a:t>
            </a:r>
            <a:r>
              <a:rPr sz="1200" spc="5" dirty="0">
                <a:latin typeface="Trebuchet MS"/>
                <a:cs typeface="Trebuchet MS"/>
              </a:rPr>
              <a:t>f</a:t>
            </a:r>
            <a:r>
              <a:rPr sz="1200" dirty="0">
                <a:latin typeface="Trebuchet MS"/>
                <a:cs typeface="Trebuchet MS"/>
              </a:rPr>
              <a:t>y</a:t>
            </a:r>
            <a:r>
              <a:rPr sz="1200" spc="5" dirty="0">
                <a:latin typeface="Trebuchet MS"/>
                <a:cs typeface="Trebuchet MS"/>
              </a:rPr>
              <a:t>i</a:t>
            </a:r>
            <a:r>
              <a:rPr sz="1200" spc="90" dirty="0">
                <a:latin typeface="Trebuchet MS"/>
                <a:cs typeface="Trebuchet MS"/>
              </a:rPr>
              <a:t>ng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-10" dirty="0">
                <a:latin typeface="Trebuchet MS"/>
                <a:cs typeface="Trebuchet MS"/>
              </a:rPr>
              <a:t>r</a:t>
            </a:r>
            <a:r>
              <a:rPr sz="1200" dirty="0">
                <a:latin typeface="Trebuchet MS"/>
                <a:cs typeface="Trebuchet MS"/>
              </a:rPr>
              <a:t>e</a:t>
            </a:r>
            <a:r>
              <a:rPr sz="1200" spc="15" dirty="0">
                <a:latin typeface="Trebuchet MS"/>
                <a:cs typeface="Trebuchet MS"/>
              </a:rPr>
              <a:t>f</a:t>
            </a:r>
            <a:r>
              <a:rPr sz="1200" spc="5" dirty="0">
                <a:latin typeface="Trebuchet MS"/>
                <a:cs typeface="Trebuchet MS"/>
              </a:rPr>
              <a:t>r</a:t>
            </a:r>
            <a:r>
              <a:rPr sz="1200" spc="20" dirty="0">
                <a:latin typeface="Trebuchet MS"/>
                <a:cs typeface="Trebuchet MS"/>
              </a:rPr>
              <a:t>e</a:t>
            </a:r>
            <a:r>
              <a:rPr sz="1200" spc="75" dirty="0">
                <a:latin typeface="Trebuchet MS"/>
                <a:cs typeface="Trebuchet MS"/>
              </a:rPr>
              <a:t>sh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-30" dirty="0">
                <a:latin typeface="Trebuchet MS"/>
                <a:cs typeface="Trebuchet MS"/>
              </a:rPr>
              <a:t>t</a:t>
            </a:r>
            <a:r>
              <a:rPr sz="1200" spc="45" dirty="0">
                <a:latin typeface="Trebuchet MS"/>
                <a:cs typeface="Trebuchet MS"/>
              </a:rPr>
              <a:t>o</a:t>
            </a:r>
            <a:r>
              <a:rPr sz="1200" spc="20" dirty="0">
                <a:latin typeface="Trebuchet MS"/>
                <a:cs typeface="Trebuchet MS"/>
              </a:rPr>
              <a:t>k</a:t>
            </a:r>
            <a:r>
              <a:rPr sz="1200" spc="25" dirty="0">
                <a:latin typeface="Trebuchet MS"/>
                <a:cs typeface="Trebuchet MS"/>
              </a:rPr>
              <a:t>en</a:t>
            </a:r>
            <a:endParaRPr sz="1200">
              <a:latin typeface="Trebuchet MS"/>
              <a:cs typeface="Trebuchet MS"/>
            </a:endParaRPr>
          </a:p>
          <a:p>
            <a:pPr marL="308610" marR="5080">
              <a:lnSpc>
                <a:spcPct val="200000"/>
              </a:lnSpc>
            </a:pPr>
            <a:r>
              <a:rPr sz="1200" spc="-35" dirty="0">
                <a:latin typeface="Trebuchet MS"/>
                <a:cs typeface="Trebuchet MS"/>
              </a:rPr>
              <a:t>j</a:t>
            </a:r>
            <a:r>
              <a:rPr sz="1200" spc="-55" dirty="0">
                <a:latin typeface="Trebuchet MS"/>
                <a:cs typeface="Trebuchet MS"/>
              </a:rPr>
              <a:t>w</a:t>
            </a:r>
            <a:r>
              <a:rPr sz="1200" spc="-50" dirty="0">
                <a:latin typeface="Trebuchet MS"/>
                <a:cs typeface="Trebuchet MS"/>
              </a:rPr>
              <a:t>t.</a:t>
            </a:r>
            <a:r>
              <a:rPr sz="1200" spc="-80" dirty="0">
                <a:latin typeface="Trebuchet MS"/>
                <a:cs typeface="Trebuchet MS"/>
              </a:rPr>
              <a:t>v</a:t>
            </a:r>
            <a:r>
              <a:rPr sz="1200" spc="-5" dirty="0">
                <a:latin typeface="Trebuchet MS"/>
                <a:cs typeface="Trebuchet MS"/>
              </a:rPr>
              <a:t>eri</a:t>
            </a:r>
            <a:r>
              <a:rPr sz="1200" spc="5" dirty="0">
                <a:latin typeface="Trebuchet MS"/>
                <a:cs typeface="Trebuchet MS"/>
              </a:rPr>
              <a:t>f</a:t>
            </a:r>
            <a:r>
              <a:rPr sz="1200" spc="-10" dirty="0">
                <a:latin typeface="Trebuchet MS"/>
                <a:cs typeface="Trebuchet MS"/>
              </a:rPr>
              <a:t>y(</a:t>
            </a:r>
            <a:r>
              <a:rPr sz="1200" spc="-20" dirty="0">
                <a:latin typeface="Trebuchet MS"/>
                <a:cs typeface="Trebuchet MS"/>
              </a:rPr>
              <a:t>r</a:t>
            </a:r>
            <a:r>
              <a:rPr sz="1200" dirty="0">
                <a:latin typeface="Trebuchet MS"/>
                <a:cs typeface="Trebuchet MS"/>
              </a:rPr>
              <a:t>e</a:t>
            </a:r>
            <a:r>
              <a:rPr sz="1200" spc="15" dirty="0">
                <a:latin typeface="Trebuchet MS"/>
                <a:cs typeface="Trebuchet MS"/>
              </a:rPr>
              <a:t>f</a:t>
            </a:r>
            <a:r>
              <a:rPr sz="1200" spc="5" dirty="0">
                <a:latin typeface="Trebuchet MS"/>
                <a:cs typeface="Trebuchet MS"/>
              </a:rPr>
              <a:t>r</a:t>
            </a:r>
            <a:r>
              <a:rPr sz="1200" spc="20" dirty="0">
                <a:latin typeface="Trebuchet MS"/>
                <a:cs typeface="Trebuchet MS"/>
              </a:rPr>
              <a:t>e</a:t>
            </a:r>
            <a:r>
              <a:rPr sz="1200" spc="120" dirty="0">
                <a:latin typeface="Trebuchet MS"/>
                <a:cs typeface="Trebuchet MS"/>
              </a:rPr>
              <a:t>s</a:t>
            </a:r>
            <a:r>
              <a:rPr sz="1200" spc="-105" dirty="0">
                <a:latin typeface="Trebuchet MS"/>
                <a:cs typeface="Trebuchet MS"/>
              </a:rPr>
              <a:t>h</a:t>
            </a:r>
            <a:r>
              <a:rPr sz="1200" spc="-70" dirty="0">
                <a:latin typeface="Trebuchet MS"/>
                <a:cs typeface="Trebuchet MS"/>
              </a:rPr>
              <a:t>T</a:t>
            </a:r>
            <a:r>
              <a:rPr sz="1200" spc="45" dirty="0">
                <a:latin typeface="Trebuchet MS"/>
                <a:cs typeface="Trebuchet MS"/>
              </a:rPr>
              <a:t>o</a:t>
            </a:r>
            <a:r>
              <a:rPr sz="1200" spc="20" dirty="0">
                <a:latin typeface="Trebuchet MS"/>
                <a:cs typeface="Trebuchet MS"/>
              </a:rPr>
              <a:t>k</a:t>
            </a:r>
            <a:r>
              <a:rPr sz="1200" spc="-40" dirty="0">
                <a:latin typeface="Trebuchet MS"/>
                <a:cs typeface="Trebuchet MS"/>
              </a:rPr>
              <a:t>en</a:t>
            </a:r>
            <a:r>
              <a:rPr sz="1200" spc="-25" dirty="0">
                <a:latin typeface="Trebuchet MS"/>
                <a:cs typeface="Trebuchet MS"/>
              </a:rPr>
              <a:t>,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p</a:t>
            </a:r>
            <a:r>
              <a:rPr sz="1200" spc="5" dirty="0">
                <a:latin typeface="Trebuchet MS"/>
                <a:cs typeface="Trebuchet MS"/>
              </a:rPr>
              <a:t>r</a:t>
            </a:r>
            <a:r>
              <a:rPr sz="1200" spc="40" dirty="0">
                <a:latin typeface="Trebuchet MS"/>
                <a:cs typeface="Trebuchet MS"/>
              </a:rPr>
              <a:t>oc</a:t>
            </a:r>
            <a:r>
              <a:rPr sz="1200" spc="20" dirty="0">
                <a:latin typeface="Trebuchet MS"/>
                <a:cs typeface="Trebuchet MS"/>
              </a:rPr>
              <a:t>e</a:t>
            </a:r>
            <a:r>
              <a:rPr sz="1200" spc="114" dirty="0">
                <a:latin typeface="Trebuchet MS"/>
                <a:cs typeface="Trebuchet MS"/>
              </a:rPr>
              <a:t>s</a:t>
            </a:r>
            <a:r>
              <a:rPr sz="1200" dirty="0">
                <a:latin typeface="Trebuchet MS"/>
                <a:cs typeface="Trebuchet MS"/>
              </a:rPr>
              <a:t>s.e</a:t>
            </a:r>
            <a:r>
              <a:rPr sz="1200" spc="-20" dirty="0">
                <a:latin typeface="Trebuchet MS"/>
                <a:cs typeface="Trebuchet MS"/>
              </a:rPr>
              <a:t>n</a:t>
            </a:r>
            <a:r>
              <a:rPr sz="1200" spc="-45" dirty="0">
                <a:latin typeface="Trebuchet MS"/>
                <a:cs typeface="Trebuchet MS"/>
              </a:rPr>
              <a:t>v</a:t>
            </a:r>
            <a:r>
              <a:rPr sz="1200" spc="-175" dirty="0">
                <a:latin typeface="Trebuchet MS"/>
                <a:cs typeface="Trebuchet MS"/>
              </a:rPr>
              <a:t>.</a:t>
            </a:r>
            <a:r>
              <a:rPr sz="1200" spc="105" dirty="0">
                <a:latin typeface="Trebuchet MS"/>
                <a:cs typeface="Trebuchet MS"/>
              </a:rPr>
              <a:t>RE</a:t>
            </a:r>
            <a:r>
              <a:rPr sz="1200" spc="95" dirty="0">
                <a:latin typeface="Trebuchet MS"/>
                <a:cs typeface="Trebuchet MS"/>
              </a:rPr>
              <a:t>FRE</a:t>
            </a:r>
            <a:r>
              <a:rPr sz="1200" spc="220" dirty="0">
                <a:latin typeface="Trebuchet MS"/>
                <a:cs typeface="Trebuchet MS"/>
              </a:rPr>
              <a:t>S</a:t>
            </a:r>
            <a:r>
              <a:rPr sz="1200" spc="65" dirty="0">
                <a:latin typeface="Trebuchet MS"/>
                <a:cs typeface="Trebuchet MS"/>
              </a:rPr>
              <a:t>H</a:t>
            </a:r>
            <a:r>
              <a:rPr sz="1200" spc="-20" dirty="0">
                <a:latin typeface="Trebuchet MS"/>
                <a:cs typeface="Trebuchet MS"/>
              </a:rPr>
              <a:t>_</a:t>
            </a:r>
            <a:r>
              <a:rPr sz="1200" spc="5" dirty="0">
                <a:latin typeface="Trebuchet MS"/>
                <a:cs typeface="Trebuchet MS"/>
              </a:rPr>
              <a:t>T</a:t>
            </a:r>
            <a:r>
              <a:rPr sz="1200" spc="105" dirty="0">
                <a:latin typeface="Trebuchet MS"/>
                <a:cs typeface="Trebuchet MS"/>
              </a:rPr>
              <a:t>OK</a:t>
            </a:r>
            <a:r>
              <a:rPr sz="1200" spc="95" dirty="0">
                <a:latin typeface="Trebuchet MS"/>
                <a:cs typeface="Trebuchet MS"/>
              </a:rPr>
              <a:t>E</a:t>
            </a:r>
            <a:r>
              <a:rPr sz="1200" spc="65" dirty="0">
                <a:latin typeface="Trebuchet MS"/>
                <a:cs typeface="Trebuchet MS"/>
              </a:rPr>
              <a:t>N_</a:t>
            </a:r>
            <a:r>
              <a:rPr sz="1200" spc="220" dirty="0">
                <a:latin typeface="Trebuchet MS"/>
                <a:cs typeface="Trebuchet MS"/>
              </a:rPr>
              <a:t>S</a:t>
            </a:r>
            <a:r>
              <a:rPr sz="1200" spc="95" dirty="0">
                <a:latin typeface="Trebuchet MS"/>
                <a:cs typeface="Trebuchet MS"/>
              </a:rPr>
              <a:t>E</a:t>
            </a:r>
            <a:r>
              <a:rPr sz="1200" spc="105" dirty="0">
                <a:latin typeface="Trebuchet MS"/>
                <a:cs typeface="Trebuchet MS"/>
              </a:rPr>
              <a:t>CR</a:t>
            </a:r>
            <a:r>
              <a:rPr sz="1200" spc="114" dirty="0">
                <a:latin typeface="Trebuchet MS"/>
                <a:cs typeface="Trebuchet MS"/>
              </a:rPr>
              <a:t>E</a:t>
            </a:r>
            <a:r>
              <a:rPr sz="1200" spc="-75" dirty="0">
                <a:latin typeface="Trebuchet MS"/>
                <a:cs typeface="Trebuchet MS"/>
              </a:rPr>
              <a:t>T</a:t>
            </a:r>
            <a:r>
              <a:rPr sz="1200" spc="-135" dirty="0">
                <a:latin typeface="Trebuchet MS"/>
                <a:cs typeface="Trebuchet MS"/>
              </a:rPr>
              <a:t>,  </a:t>
            </a:r>
            <a:r>
              <a:rPr sz="1200" spc="-65" dirty="0">
                <a:latin typeface="Trebuchet MS"/>
                <a:cs typeface="Trebuchet MS"/>
              </a:rPr>
              <a:t>(err,</a:t>
            </a:r>
            <a:r>
              <a:rPr sz="1200" spc="-100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decoded)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=&gt;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-50" dirty="0">
                <a:latin typeface="Trebuchet MS"/>
                <a:cs typeface="Trebuchet MS"/>
              </a:rPr>
              <a:t>{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456565">
              <a:lnSpc>
                <a:spcPct val="100000"/>
              </a:lnSpc>
            </a:pPr>
            <a:r>
              <a:rPr sz="1200" spc="-15" dirty="0">
                <a:latin typeface="Trebuchet MS"/>
                <a:cs typeface="Trebuchet MS"/>
              </a:rPr>
              <a:t>i</a:t>
            </a:r>
            <a:r>
              <a:rPr sz="1200" spc="-10" dirty="0">
                <a:latin typeface="Trebuchet MS"/>
                <a:cs typeface="Trebuchet MS"/>
              </a:rPr>
              <a:t>f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-20" dirty="0">
                <a:latin typeface="Trebuchet MS"/>
                <a:cs typeface="Trebuchet MS"/>
              </a:rPr>
              <a:t>(er</a:t>
            </a:r>
            <a:r>
              <a:rPr sz="1200" spc="-35" dirty="0">
                <a:latin typeface="Trebuchet MS"/>
                <a:cs typeface="Trebuchet MS"/>
              </a:rPr>
              <a:t>r</a:t>
            </a:r>
            <a:r>
              <a:rPr sz="1200" spc="-70" dirty="0">
                <a:latin typeface="Trebuchet MS"/>
                <a:cs typeface="Trebuchet MS"/>
              </a:rPr>
              <a:t>) </a:t>
            </a:r>
            <a:r>
              <a:rPr sz="1200" spc="-50" dirty="0">
                <a:latin typeface="Trebuchet MS"/>
                <a:cs typeface="Trebuchet MS"/>
              </a:rPr>
              <a:t>{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51326" y="2072038"/>
            <a:ext cx="4076065" cy="2402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2560">
              <a:lnSpc>
                <a:spcPct val="100000"/>
              </a:lnSpc>
              <a:spcBef>
                <a:spcPts val="100"/>
              </a:spcBef>
            </a:pPr>
            <a:r>
              <a:rPr sz="1200" spc="-215" dirty="0">
                <a:latin typeface="Trebuchet MS"/>
                <a:cs typeface="Trebuchet MS"/>
              </a:rPr>
              <a:t>/</a:t>
            </a:r>
            <a:r>
              <a:rPr sz="1200" spc="-210" dirty="0">
                <a:latin typeface="Trebuchet MS"/>
                <a:cs typeface="Trebuchet MS"/>
              </a:rPr>
              <a:t>/</a:t>
            </a:r>
            <a:r>
              <a:rPr sz="1200" spc="-100" dirty="0">
                <a:latin typeface="Trebuchet MS"/>
                <a:cs typeface="Trebuchet MS"/>
              </a:rPr>
              <a:t> </a:t>
            </a:r>
            <a:r>
              <a:rPr sz="1200" spc="110" dirty="0">
                <a:latin typeface="Trebuchet MS"/>
                <a:cs typeface="Trebuchet MS"/>
              </a:rPr>
              <a:t>W</a:t>
            </a:r>
            <a:r>
              <a:rPr sz="1200" spc="-10" dirty="0">
                <a:latin typeface="Trebuchet MS"/>
                <a:cs typeface="Trebuchet MS"/>
              </a:rPr>
              <a:t>r</a:t>
            </a:r>
            <a:r>
              <a:rPr sz="1200" spc="65" dirty="0">
                <a:latin typeface="Trebuchet MS"/>
                <a:cs typeface="Trebuchet MS"/>
              </a:rPr>
              <a:t>ong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90" dirty="0">
                <a:latin typeface="Trebuchet MS"/>
                <a:cs typeface="Trebuchet MS"/>
              </a:rPr>
              <a:t>R</a:t>
            </a:r>
            <a:r>
              <a:rPr sz="1200" dirty="0">
                <a:latin typeface="Trebuchet MS"/>
                <a:cs typeface="Trebuchet MS"/>
              </a:rPr>
              <a:t>e</a:t>
            </a:r>
            <a:r>
              <a:rPr sz="1200" spc="20" dirty="0">
                <a:latin typeface="Trebuchet MS"/>
                <a:cs typeface="Trebuchet MS"/>
              </a:rPr>
              <a:t>fe</a:t>
            </a:r>
            <a:r>
              <a:rPr sz="1200" spc="75" dirty="0">
                <a:latin typeface="Trebuchet MS"/>
                <a:cs typeface="Trebuchet MS"/>
              </a:rPr>
              <a:t>sh</a:t>
            </a:r>
            <a:r>
              <a:rPr sz="1200" spc="-70" dirty="0">
                <a:latin typeface="Trebuchet MS"/>
                <a:cs typeface="Trebuchet MS"/>
              </a:rPr>
              <a:t> T</a:t>
            </a:r>
            <a:r>
              <a:rPr sz="1200" spc="45" dirty="0">
                <a:latin typeface="Trebuchet MS"/>
                <a:cs typeface="Trebuchet MS"/>
              </a:rPr>
              <a:t>o</a:t>
            </a:r>
            <a:r>
              <a:rPr sz="1200" spc="20" dirty="0">
                <a:latin typeface="Trebuchet MS"/>
                <a:cs typeface="Trebuchet MS"/>
              </a:rPr>
              <a:t>k</a:t>
            </a:r>
            <a:r>
              <a:rPr sz="1200" spc="25" dirty="0">
                <a:latin typeface="Trebuchet MS"/>
                <a:cs typeface="Trebuchet MS"/>
              </a:rPr>
              <a:t>en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162560">
              <a:lnSpc>
                <a:spcPct val="100000"/>
              </a:lnSpc>
            </a:pPr>
            <a:r>
              <a:rPr sz="1200" spc="5" dirty="0">
                <a:latin typeface="Trebuchet MS"/>
                <a:cs typeface="Trebuchet MS"/>
              </a:rPr>
              <a:t>return</a:t>
            </a:r>
            <a:r>
              <a:rPr sz="1200" spc="-5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res.status(406).json({</a:t>
            </a:r>
            <a:r>
              <a:rPr sz="1200" spc="-5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message: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'Unauthorized'</a:t>
            </a:r>
            <a:r>
              <a:rPr sz="1200" spc="-50" dirty="0">
                <a:latin typeface="Trebuchet MS"/>
                <a:cs typeface="Trebuchet MS"/>
              </a:rPr>
              <a:t> </a:t>
            </a:r>
            <a:r>
              <a:rPr sz="1200" spc="-90" dirty="0">
                <a:latin typeface="Trebuchet MS"/>
                <a:cs typeface="Trebuchet MS"/>
              </a:rPr>
              <a:t>});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13970">
              <a:lnSpc>
                <a:spcPct val="100000"/>
              </a:lnSpc>
            </a:pPr>
            <a:r>
              <a:rPr sz="1200" spc="-45" dirty="0">
                <a:latin typeface="Trebuchet MS"/>
                <a:cs typeface="Trebuchet MS"/>
              </a:rPr>
              <a:t>}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200" spc="15" dirty="0">
                <a:latin typeface="Trebuchet MS"/>
                <a:cs typeface="Trebuchet MS"/>
              </a:rPr>
              <a:t>e</a:t>
            </a:r>
            <a:r>
              <a:rPr sz="1200" spc="-10" dirty="0">
                <a:latin typeface="Trebuchet MS"/>
                <a:cs typeface="Trebuchet MS"/>
              </a:rPr>
              <a:t>l</a:t>
            </a:r>
            <a:r>
              <a:rPr sz="1200" spc="70" dirty="0">
                <a:latin typeface="Trebuchet MS"/>
                <a:cs typeface="Trebuchet MS"/>
              </a:rPr>
              <a:t>se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-50" dirty="0">
                <a:latin typeface="Trebuchet MS"/>
                <a:cs typeface="Trebuchet MS"/>
              </a:rPr>
              <a:t>{</a:t>
            </a:r>
            <a:endParaRPr sz="1200">
              <a:latin typeface="Trebuchet MS"/>
              <a:cs typeface="Trebuchet MS"/>
            </a:endParaRPr>
          </a:p>
          <a:p>
            <a:pPr marL="160655" marR="761365" indent="1270">
              <a:lnSpc>
                <a:spcPct val="200000"/>
              </a:lnSpc>
            </a:pPr>
            <a:r>
              <a:rPr sz="1200" spc="-215" dirty="0">
                <a:latin typeface="Trebuchet MS"/>
                <a:cs typeface="Trebuchet MS"/>
              </a:rPr>
              <a:t>/</a:t>
            </a:r>
            <a:r>
              <a:rPr sz="1200" spc="-210" dirty="0">
                <a:latin typeface="Trebuchet MS"/>
                <a:cs typeface="Trebuchet MS"/>
              </a:rPr>
              <a:t>/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100" dirty="0">
                <a:latin typeface="Trebuchet MS"/>
                <a:cs typeface="Trebuchet MS"/>
              </a:rPr>
              <a:t>C</a:t>
            </a:r>
            <a:r>
              <a:rPr sz="1200" spc="5" dirty="0">
                <a:latin typeface="Trebuchet MS"/>
                <a:cs typeface="Trebuchet MS"/>
              </a:rPr>
              <a:t>or</a:t>
            </a:r>
            <a:r>
              <a:rPr sz="1200" spc="-5" dirty="0">
                <a:latin typeface="Trebuchet MS"/>
                <a:cs typeface="Trebuchet MS"/>
              </a:rPr>
              <a:t>r</a:t>
            </a:r>
            <a:r>
              <a:rPr sz="1200" spc="35" dirty="0">
                <a:latin typeface="Trebuchet MS"/>
                <a:cs typeface="Trebuchet MS"/>
              </a:rPr>
              <a:t>e</a:t>
            </a:r>
            <a:r>
              <a:rPr sz="1200" spc="5" dirty="0">
                <a:latin typeface="Trebuchet MS"/>
                <a:cs typeface="Trebuchet MS"/>
              </a:rPr>
              <a:t>c</a:t>
            </a:r>
            <a:r>
              <a:rPr sz="1200" spc="-10" dirty="0">
                <a:latin typeface="Trebuchet MS"/>
                <a:cs typeface="Trebuchet MS"/>
              </a:rPr>
              <a:t>t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-30" dirty="0">
                <a:latin typeface="Trebuchet MS"/>
                <a:cs typeface="Trebuchet MS"/>
              </a:rPr>
              <a:t>t</a:t>
            </a:r>
            <a:r>
              <a:rPr sz="1200" spc="45" dirty="0">
                <a:latin typeface="Trebuchet MS"/>
                <a:cs typeface="Trebuchet MS"/>
              </a:rPr>
              <a:t>o</a:t>
            </a:r>
            <a:r>
              <a:rPr sz="1200" spc="20" dirty="0">
                <a:latin typeface="Trebuchet MS"/>
                <a:cs typeface="Trebuchet MS"/>
              </a:rPr>
              <a:t>k</a:t>
            </a:r>
            <a:r>
              <a:rPr sz="1200" spc="25" dirty="0">
                <a:latin typeface="Trebuchet MS"/>
                <a:cs typeface="Trebuchet MS"/>
              </a:rPr>
              <a:t>e</a:t>
            </a:r>
            <a:r>
              <a:rPr sz="1200" spc="30" dirty="0">
                <a:latin typeface="Trebuchet MS"/>
                <a:cs typeface="Trebuchet MS"/>
              </a:rPr>
              <a:t>n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we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55" dirty="0">
                <a:latin typeface="Trebuchet MS"/>
                <a:cs typeface="Trebuchet MS"/>
              </a:rPr>
              <a:t>send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a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n</a:t>
            </a:r>
            <a:r>
              <a:rPr sz="1200" spc="20" dirty="0">
                <a:latin typeface="Trebuchet MS"/>
                <a:cs typeface="Trebuchet MS"/>
              </a:rPr>
              <a:t>e</a:t>
            </a:r>
            <a:r>
              <a:rPr sz="1200" spc="40" dirty="0">
                <a:latin typeface="Trebuchet MS"/>
                <a:cs typeface="Trebuchet MS"/>
              </a:rPr>
              <a:t>w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45" dirty="0">
                <a:latin typeface="Trebuchet MS"/>
                <a:cs typeface="Trebuchet MS"/>
              </a:rPr>
              <a:t>a</a:t>
            </a:r>
            <a:r>
              <a:rPr sz="1200" spc="35" dirty="0">
                <a:latin typeface="Trebuchet MS"/>
                <a:cs typeface="Trebuchet MS"/>
              </a:rPr>
              <a:t>c</a:t>
            </a:r>
            <a:r>
              <a:rPr sz="1200" spc="50" dirty="0">
                <a:latin typeface="Trebuchet MS"/>
                <a:cs typeface="Trebuchet MS"/>
              </a:rPr>
              <a:t>c</a:t>
            </a:r>
            <a:r>
              <a:rPr sz="1200" spc="20" dirty="0">
                <a:latin typeface="Trebuchet MS"/>
                <a:cs typeface="Trebuchet MS"/>
              </a:rPr>
              <a:t>e</a:t>
            </a:r>
            <a:r>
              <a:rPr sz="1200" spc="114" dirty="0">
                <a:latin typeface="Trebuchet MS"/>
                <a:cs typeface="Trebuchet MS"/>
              </a:rPr>
              <a:t>s</a:t>
            </a:r>
            <a:r>
              <a:rPr sz="1200" spc="120" dirty="0">
                <a:latin typeface="Trebuchet MS"/>
                <a:cs typeface="Trebuchet MS"/>
              </a:rPr>
              <a:t>s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-30" dirty="0">
                <a:latin typeface="Trebuchet MS"/>
                <a:cs typeface="Trebuchet MS"/>
              </a:rPr>
              <a:t>t</a:t>
            </a:r>
            <a:r>
              <a:rPr sz="1200" spc="45" dirty="0">
                <a:latin typeface="Trebuchet MS"/>
                <a:cs typeface="Trebuchet MS"/>
              </a:rPr>
              <a:t>o</a:t>
            </a:r>
            <a:r>
              <a:rPr sz="1200" spc="20" dirty="0">
                <a:latin typeface="Trebuchet MS"/>
                <a:cs typeface="Trebuchet MS"/>
              </a:rPr>
              <a:t>k</a:t>
            </a:r>
            <a:r>
              <a:rPr sz="1200" spc="15" dirty="0">
                <a:latin typeface="Trebuchet MS"/>
                <a:cs typeface="Trebuchet MS"/>
              </a:rPr>
              <a:t>en  </a:t>
            </a:r>
            <a:r>
              <a:rPr sz="1200" spc="40" dirty="0">
                <a:latin typeface="Trebuchet MS"/>
                <a:cs typeface="Trebuchet MS"/>
              </a:rPr>
              <a:t>const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accessToken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=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-20" dirty="0">
                <a:latin typeface="Trebuchet MS"/>
                <a:cs typeface="Trebuchet MS"/>
              </a:rPr>
              <a:t>jwt.sign({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310515">
              <a:lnSpc>
                <a:spcPct val="100000"/>
              </a:lnSpc>
            </a:pPr>
            <a:r>
              <a:rPr sz="1200" spc="10" dirty="0">
                <a:latin typeface="Trebuchet MS"/>
                <a:cs typeface="Trebuchet MS"/>
              </a:rPr>
              <a:t>username: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userCredentials.username,</a:t>
            </a:r>
            <a:endParaRPr sz="1200">
              <a:latin typeface="Trebuchet MS"/>
              <a:cs typeface="Trebuchet MS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3999" cy="5143499"/>
          </a:xfrm>
          <a:prstGeom prst="rect">
            <a:avLst/>
          </a:prstGeom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89" cy="514349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208757" y="159263"/>
            <a:ext cx="4968875" cy="4780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7625">
              <a:lnSpc>
                <a:spcPct val="100000"/>
              </a:lnSpc>
              <a:spcBef>
                <a:spcPts val="100"/>
              </a:spcBef>
            </a:pPr>
            <a:r>
              <a:rPr sz="1200" spc="25" dirty="0">
                <a:latin typeface="Trebuchet MS"/>
                <a:cs typeface="Trebuchet MS"/>
              </a:rPr>
              <a:t>em</a:t>
            </a:r>
            <a:r>
              <a:rPr sz="1200" spc="-10" dirty="0">
                <a:latin typeface="Trebuchet MS"/>
                <a:cs typeface="Trebuchet MS"/>
              </a:rPr>
              <a:t>a</a:t>
            </a:r>
            <a:r>
              <a:rPr sz="1200" dirty="0">
                <a:latin typeface="Trebuchet MS"/>
                <a:cs typeface="Trebuchet MS"/>
              </a:rPr>
              <a:t>i</a:t>
            </a:r>
            <a:r>
              <a:rPr sz="1200" spc="-85" dirty="0">
                <a:latin typeface="Trebuchet MS"/>
                <a:cs typeface="Trebuchet MS"/>
              </a:rPr>
              <a:t>l: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45" dirty="0">
                <a:latin typeface="Trebuchet MS"/>
                <a:cs typeface="Trebuchet MS"/>
              </a:rPr>
              <a:t>userC</a:t>
            </a:r>
            <a:r>
              <a:rPr sz="1200" spc="25" dirty="0">
                <a:latin typeface="Trebuchet MS"/>
                <a:cs typeface="Trebuchet MS"/>
              </a:rPr>
              <a:t>rede</a:t>
            </a:r>
            <a:r>
              <a:rPr sz="1200" dirty="0">
                <a:latin typeface="Trebuchet MS"/>
                <a:cs typeface="Trebuchet MS"/>
              </a:rPr>
              <a:t>n</a:t>
            </a:r>
            <a:r>
              <a:rPr sz="1200" spc="-5" dirty="0">
                <a:latin typeface="Trebuchet MS"/>
                <a:cs typeface="Trebuchet MS"/>
              </a:rPr>
              <a:t>tia</a:t>
            </a:r>
            <a:r>
              <a:rPr sz="1200" spc="-25" dirty="0">
                <a:latin typeface="Trebuchet MS"/>
                <a:cs typeface="Trebuchet MS"/>
              </a:rPr>
              <a:t>l</a:t>
            </a:r>
            <a:r>
              <a:rPr sz="1200" dirty="0">
                <a:latin typeface="Trebuchet MS"/>
                <a:cs typeface="Trebuchet MS"/>
              </a:rPr>
              <a:t>s.em</a:t>
            </a:r>
            <a:r>
              <a:rPr sz="1200" spc="-10" dirty="0">
                <a:latin typeface="Trebuchet MS"/>
                <a:cs typeface="Trebuchet MS"/>
              </a:rPr>
              <a:t>a</a:t>
            </a:r>
            <a:r>
              <a:rPr sz="1200" dirty="0">
                <a:latin typeface="Trebuchet MS"/>
                <a:cs typeface="Trebuchet MS"/>
              </a:rPr>
              <a:t>i</a:t>
            </a:r>
            <a:r>
              <a:rPr sz="1200" spc="5" dirty="0">
                <a:latin typeface="Trebuchet MS"/>
                <a:cs typeface="Trebuchet MS"/>
              </a:rPr>
              <a:t>l</a:t>
            </a:r>
            <a:endParaRPr sz="1200">
              <a:latin typeface="Trebuchet MS"/>
              <a:cs typeface="Trebuchet MS"/>
            </a:endParaRPr>
          </a:p>
          <a:p>
            <a:pPr marL="751205" marR="1382395" indent="-146685">
              <a:lnSpc>
                <a:spcPct val="200000"/>
              </a:lnSpc>
            </a:pPr>
            <a:r>
              <a:rPr sz="1200" spc="-100" dirty="0">
                <a:latin typeface="Trebuchet MS"/>
                <a:cs typeface="Trebuchet MS"/>
              </a:rPr>
              <a:t>},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p</a:t>
            </a:r>
            <a:r>
              <a:rPr sz="1200" spc="5" dirty="0">
                <a:latin typeface="Trebuchet MS"/>
                <a:cs typeface="Trebuchet MS"/>
              </a:rPr>
              <a:t>r</a:t>
            </a:r>
            <a:r>
              <a:rPr sz="1200" spc="40" dirty="0">
                <a:latin typeface="Trebuchet MS"/>
                <a:cs typeface="Trebuchet MS"/>
              </a:rPr>
              <a:t>oc</a:t>
            </a:r>
            <a:r>
              <a:rPr sz="1200" spc="20" dirty="0">
                <a:latin typeface="Trebuchet MS"/>
                <a:cs typeface="Trebuchet MS"/>
              </a:rPr>
              <a:t>e</a:t>
            </a:r>
            <a:r>
              <a:rPr sz="1200" spc="114" dirty="0">
                <a:latin typeface="Trebuchet MS"/>
                <a:cs typeface="Trebuchet MS"/>
              </a:rPr>
              <a:t>s</a:t>
            </a:r>
            <a:r>
              <a:rPr sz="1200" dirty="0">
                <a:latin typeface="Trebuchet MS"/>
                <a:cs typeface="Trebuchet MS"/>
              </a:rPr>
              <a:t>s.e</a:t>
            </a:r>
            <a:r>
              <a:rPr sz="1200" spc="-20" dirty="0">
                <a:latin typeface="Trebuchet MS"/>
                <a:cs typeface="Trebuchet MS"/>
              </a:rPr>
              <a:t>n</a:t>
            </a:r>
            <a:r>
              <a:rPr sz="1200" spc="-50" dirty="0">
                <a:latin typeface="Trebuchet MS"/>
                <a:cs typeface="Trebuchet MS"/>
              </a:rPr>
              <a:t>v</a:t>
            </a:r>
            <a:r>
              <a:rPr sz="1200" spc="-140" dirty="0">
                <a:latin typeface="Trebuchet MS"/>
                <a:cs typeface="Trebuchet MS"/>
              </a:rPr>
              <a:t>.</a:t>
            </a:r>
            <a:r>
              <a:rPr sz="1200" spc="95" dirty="0">
                <a:latin typeface="Trebuchet MS"/>
                <a:cs typeface="Trebuchet MS"/>
              </a:rPr>
              <a:t>A</a:t>
            </a:r>
            <a:r>
              <a:rPr sz="1200" spc="105" dirty="0">
                <a:latin typeface="Trebuchet MS"/>
                <a:cs typeface="Trebuchet MS"/>
              </a:rPr>
              <a:t>CC</a:t>
            </a:r>
            <a:r>
              <a:rPr sz="1200" spc="95" dirty="0">
                <a:latin typeface="Trebuchet MS"/>
                <a:cs typeface="Trebuchet MS"/>
              </a:rPr>
              <a:t>E</a:t>
            </a:r>
            <a:r>
              <a:rPr sz="1200" spc="229" dirty="0">
                <a:latin typeface="Trebuchet MS"/>
                <a:cs typeface="Trebuchet MS"/>
              </a:rPr>
              <a:t>S</a:t>
            </a:r>
            <a:r>
              <a:rPr sz="1200" spc="200" dirty="0">
                <a:latin typeface="Trebuchet MS"/>
                <a:cs typeface="Trebuchet MS"/>
              </a:rPr>
              <a:t>S</a:t>
            </a:r>
            <a:r>
              <a:rPr sz="1200" spc="-85" dirty="0">
                <a:latin typeface="Trebuchet MS"/>
                <a:cs typeface="Trebuchet MS"/>
              </a:rPr>
              <a:t>_</a:t>
            </a:r>
            <a:r>
              <a:rPr sz="1200" spc="5" dirty="0">
                <a:latin typeface="Trebuchet MS"/>
                <a:cs typeface="Trebuchet MS"/>
              </a:rPr>
              <a:t>T</a:t>
            </a:r>
            <a:r>
              <a:rPr sz="1200" spc="105" dirty="0">
                <a:latin typeface="Trebuchet MS"/>
                <a:cs typeface="Trebuchet MS"/>
              </a:rPr>
              <a:t>OK</a:t>
            </a:r>
            <a:r>
              <a:rPr sz="1200" spc="95" dirty="0">
                <a:latin typeface="Trebuchet MS"/>
                <a:cs typeface="Trebuchet MS"/>
              </a:rPr>
              <a:t>E</a:t>
            </a:r>
            <a:r>
              <a:rPr sz="1200" spc="65" dirty="0">
                <a:latin typeface="Trebuchet MS"/>
                <a:cs typeface="Trebuchet MS"/>
              </a:rPr>
              <a:t>N_</a:t>
            </a:r>
            <a:r>
              <a:rPr sz="1200" spc="220" dirty="0">
                <a:latin typeface="Trebuchet MS"/>
                <a:cs typeface="Trebuchet MS"/>
              </a:rPr>
              <a:t>S</a:t>
            </a:r>
            <a:r>
              <a:rPr sz="1200" spc="95" dirty="0">
                <a:latin typeface="Trebuchet MS"/>
                <a:cs typeface="Trebuchet MS"/>
              </a:rPr>
              <a:t>E</a:t>
            </a:r>
            <a:r>
              <a:rPr sz="1200" spc="105" dirty="0">
                <a:latin typeface="Trebuchet MS"/>
                <a:cs typeface="Trebuchet MS"/>
              </a:rPr>
              <a:t>CR</a:t>
            </a:r>
            <a:r>
              <a:rPr sz="1200" spc="114" dirty="0">
                <a:latin typeface="Trebuchet MS"/>
                <a:cs typeface="Trebuchet MS"/>
              </a:rPr>
              <a:t>E</a:t>
            </a:r>
            <a:r>
              <a:rPr sz="1200" spc="-75" dirty="0">
                <a:latin typeface="Trebuchet MS"/>
                <a:cs typeface="Trebuchet MS"/>
              </a:rPr>
              <a:t>T</a:t>
            </a:r>
            <a:r>
              <a:rPr sz="1200" spc="-155" dirty="0">
                <a:latin typeface="Trebuchet MS"/>
                <a:cs typeface="Trebuchet MS"/>
              </a:rPr>
              <a:t>,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-45" dirty="0">
                <a:latin typeface="Trebuchet MS"/>
                <a:cs typeface="Trebuchet MS"/>
              </a:rPr>
              <a:t>{  </a:t>
            </a:r>
            <a:r>
              <a:rPr sz="1200" spc="5" dirty="0">
                <a:latin typeface="Trebuchet MS"/>
                <a:cs typeface="Trebuchet MS"/>
              </a:rPr>
              <a:t>expiresIn: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'10m'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605155">
              <a:lnSpc>
                <a:spcPct val="100000"/>
              </a:lnSpc>
            </a:pPr>
            <a:r>
              <a:rPr sz="1200" spc="-90" dirty="0">
                <a:latin typeface="Trebuchet MS"/>
                <a:cs typeface="Trebuchet MS"/>
              </a:rPr>
              <a:t>});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605155">
              <a:lnSpc>
                <a:spcPct val="100000"/>
              </a:lnSpc>
            </a:pPr>
            <a:r>
              <a:rPr sz="1200" spc="-10" dirty="0">
                <a:latin typeface="Trebuchet MS"/>
                <a:cs typeface="Trebuchet MS"/>
              </a:rPr>
              <a:t>r</a:t>
            </a:r>
            <a:r>
              <a:rPr sz="1200" spc="-5" dirty="0">
                <a:latin typeface="Trebuchet MS"/>
                <a:cs typeface="Trebuchet MS"/>
              </a:rPr>
              <a:t>e</a:t>
            </a:r>
            <a:r>
              <a:rPr sz="1200" spc="-20" dirty="0">
                <a:latin typeface="Trebuchet MS"/>
                <a:cs typeface="Trebuchet MS"/>
              </a:rPr>
              <a:t>t</a:t>
            </a:r>
            <a:r>
              <a:rPr sz="1200" spc="45" dirty="0">
                <a:latin typeface="Trebuchet MS"/>
                <a:cs typeface="Trebuchet MS"/>
              </a:rPr>
              <a:t>u</a:t>
            </a:r>
            <a:r>
              <a:rPr sz="1200" spc="15" dirty="0">
                <a:latin typeface="Trebuchet MS"/>
                <a:cs typeface="Trebuchet MS"/>
              </a:rPr>
              <a:t>rn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-10" dirty="0">
                <a:latin typeface="Trebuchet MS"/>
                <a:cs typeface="Trebuchet MS"/>
              </a:rPr>
              <a:t>r</a:t>
            </a:r>
            <a:r>
              <a:rPr sz="1200" spc="20" dirty="0">
                <a:latin typeface="Trebuchet MS"/>
                <a:cs typeface="Trebuchet MS"/>
              </a:rPr>
              <a:t>e</a:t>
            </a:r>
            <a:r>
              <a:rPr sz="1200" spc="-15" dirty="0">
                <a:latin typeface="Trebuchet MS"/>
                <a:cs typeface="Trebuchet MS"/>
              </a:rPr>
              <a:t>s.json({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45" dirty="0">
                <a:latin typeface="Trebuchet MS"/>
                <a:cs typeface="Trebuchet MS"/>
              </a:rPr>
              <a:t>a</a:t>
            </a:r>
            <a:r>
              <a:rPr sz="1200" spc="35" dirty="0">
                <a:latin typeface="Trebuchet MS"/>
                <a:cs typeface="Trebuchet MS"/>
              </a:rPr>
              <a:t>c</a:t>
            </a:r>
            <a:r>
              <a:rPr sz="1200" spc="50" dirty="0">
                <a:latin typeface="Trebuchet MS"/>
                <a:cs typeface="Trebuchet MS"/>
              </a:rPr>
              <a:t>c</a:t>
            </a:r>
            <a:r>
              <a:rPr sz="1200" spc="20" dirty="0">
                <a:latin typeface="Trebuchet MS"/>
                <a:cs typeface="Trebuchet MS"/>
              </a:rPr>
              <a:t>e</a:t>
            </a:r>
            <a:r>
              <a:rPr sz="1200" spc="114" dirty="0">
                <a:latin typeface="Trebuchet MS"/>
                <a:cs typeface="Trebuchet MS"/>
              </a:rPr>
              <a:t>s</a:t>
            </a:r>
            <a:r>
              <a:rPr sz="1200" spc="55" dirty="0">
                <a:latin typeface="Trebuchet MS"/>
                <a:cs typeface="Trebuchet MS"/>
              </a:rPr>
              <a:t>s</a:t>
            </a:r>
            <a:r>
              <a:rPr sz="1200" spc="-5" dirty="0">
                <a:latin typeface="Trebuchet MS"/>
                <a:cs typeface="Trebuchet MS"/>
              </a:rPr>
              <a:t>T</a:t>
            </a:r>
            <a:r>
              <a:rPr sz="1200" spc="45" dirty="0">
                <a:latin typeface="Trebuchet MS"/>
                <a:cs typeface="Trebuchet MS"/>
              </a:rPr>
              <a:t>o</a:t>
            </a:r>
            <a:r>
              <a:rPr sz="1200" spc="20" dirty="0">
                <a:latin typeface="Trebuchet MS"/>
                <a:cs typeface="Trebuchet MS"/>
              </a:rPr>
              <a:t>k</a:t>
            </a:r>
            <a:r>
              <a:rPr sz="1200" spc="25" dirty="0">
                <a:latin typeface="Trebuchet MS"/>
                <a:cs typeface="Trebuchet MS"/>
              </a:rPr>
              <a:t>e</a:t>
            </a:r>
            <a:r>
              <a:rPr sz="1200" spc="30" dirty="0">
                <a:latin typeface="Trebuchet MS"/>
                <a:cs typeface="Trebuchet MS"/>
              </a:rPr>
              <a:t>n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-90" dirty="0">
                <a:latin typeface="Trebuchet MS"/>
                <a:cs typeface="Trebuchet MS"/>
              </a:rPr>
              <a:t>});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456565">
              <a:lnSpc>
                <a:spcPct val="100000"/>
              </a:lnSpc>
              <a:spcBef>
                <a:spcPts val="5"/>
              </a:spcBef>
            </a:pPr>
            <a:r>
              <a:rPr sz="1200" spc="-45" dirty="0">
                <a:latin typeface="Trebuchet MS"/>
                <a:cs typeface="Trebuchet MS"/>
              </a:rPr>
              <a:t>}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308610">
              <a:lnSpc>
                <a:spcPct val="100000"/>
              </a:lnSpc>
            </a:pPr>
            <a:r>
              <a:rPr sz="1200" spc="-60" dirty="0">
                <a:latin typeface="Trebuchet MS"/>
                <a:cs typeface="Trebuchet MS"/>
              </a:rPr>
              <a:t>})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160655">
              <a:lnSpc>
                <a:spcPct val="100000"/>
              </a:lnSpc>
            </a:pPr>
            <a:r>
              <a:rPr sz="1200" spc="-45" dirty="0">
                <a:latin typeface="Trebuchet MS"/>
                <a:cs typeface="Trebuchet MS"/>
              </a:rPr>
              <a:t>}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e</a:t>
            </a:r>
            <a:r>
              <a:rPr sz="1200" spc="-10" dirty="0">
                <a:latin typeface="Trebuchet MS"/>
                <a:cs typeface="Trebuchet MS"/>
              </a:rPr>
              <a:t>l</a:t>
            </a:r>
            <a:r>
              <a:rPr sz="1200" spc="70" dirty="0">
                <a:latin typeface="Trebuchet MS"/>
                <a:cs typeface="Trebuchet MS"/>
              </a:rPr>
              <a:t>se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-50" dirty="0">
                <a:latin typeface="Trebuchet MS"/>
                <a:cs typeface="Trebuchet MS"/>
              </a:rPr>
              <a:t>{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308610">
              <a:lnSpc>
                <a:spcPct val="100000"/>
              </a:lnSpc>
              <a:spcBef>
                <a:spcPts val="5"/>
              </a:spcBef>
            </a:pPr>
            <a:r>
              <a:rPr sz="1200" spc="5" dirty="0">
                <a:latin typeface="Trebuchet MS"/>
                <a:cs typeface="Trebuchet MS"/>
              </a:rPr>
              <a:t>return</a:t>
            </a:r>
            <a:r>
              <a:rPr sz="1200" spc="-5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res.status(406).json({</a:t>
            </a:r>
            <a:r>
              <a:rPr sz="1200" spc="-5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message: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'Unauthorized'</a:t>
            </a:r>
            <a:r>
              <a:rPr sz="1200" spc="-50" dirty="0">
                <a:latin typeface="Trebuchet MS"/>
                <a:cs typeface="Trebuchet MS"/>
              </a:rPr>
              <a:t> </a:t>
            </a:r>
            <a:r>
              <a:rPr sz="1200" spc="-90" dirty="0">
                <a:latin typeface="Trebuchet MS"/>
                <a:cs typeface="Trebuchet MS"/>
              </a:rPr>
              <a:t>});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160655">
              <a:lnSpc>
                <a:spcPct val="100000"/>
              </a:lnSpc>
            </a:pPr>
            <a:r>
              <a:rPr sz="1200" spc="-45" dirty="0">
                <a:latin typeface="Trebuchet MS"/>
                <a:cs typeface="Trebuchet MS"/>
              </a:rPr>
              <a:t>}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1200" spc="-60" dirty="0">
                <a:latin typeface="Trebuchet MS"/>
                <a:cs typeface="Trebuchet MS"/>
              </a:rPr>
              <a:t>})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200" spc="-10" dirty="0">
                <a:latin typeface="Trebuchet MS"/>
                <a:cs typeface="Trebuchet MS"/>
              </a:rPr>
              <a:t>app.</a:t>
            </a:r>
            <a:r>
              <a:rPr sz="1200" spc="-15" dirty="0">
                <a:latin typeface="Trebuchet MS"/>
                <a:cs typeface="Trebuchet MS"/>
              </a:rPr>
              <a:t>l</a:t>
            </a:r>
            <a:r>
              <a:rPr sz="1200" spc="25" dirty="0">
                <a:latin typeface="Trebuchet MS"/>
                <a:cs typeface="Trebuchet MS"/>
              </a:rPr>
              <a:t>is</a:t>
            </a:r>
            <a:r>
              <a:rPr sz="1200" spc="-30" dirty="0">
                <a:latin typeface="Trebuchet MS"/>
                <a:cs typeface="Trebuchet MS"/>
              </a:rPr>
              <a:t>t</a:t>
            </a:r>
            <a:r>
              <a:rPr sz="1200" dirty="0">
                <a:latin typeface="Trebuchet MS"/>
                <a:cs typeface="Trebuchet MS"/>
              </a:rPr>
              <a:t>en(p</a:t>
            </a:r>
            <a:r>
              <a:rPr sz="1200" spc="-10" dirty="0">
                <a:latin typeface="Trebuchet MS"/>
                <a:cs typeface="Trebuchet MS"/>
              </a:rPr>
              <a:t>r</a:t>
            </a:r>
            <a:r>
              <a:rPr sz="1200" spc="40" dirty="0">
                <a:latin typeface="Trebuchet MS"/>
                <a:cs typeface="Trebuchet MS"/>
              </a:rPr>
              <a:t>oc</a:t>
            </a:r>
            <a:r>
              <a:rPr sz="1200" spc="20" dirty="0">
                <a:latin typeface="Trebuchet MS"/>
                <a:cs typeface="Trebuchet MS"/>
              </a:rPr>
              <a:t>e</a:t>
            </a:r>
            <a:r>
              <a:rPr sz="1200" spc="114" dirty="0">
                <a:latin typeface="Trebuchet MS"/>
                <a:cs typeface="Trebuchet MS"/>
              </a:rPr>
              <a:t>s</a:t>
            </a:r>
            <a:r>
              <a:rPr sz="1200" dirty="0">
                <a:latin typeface="Trebuchet MS"/>
                <a:cs typeface="Trebuchet MS"/>
              </a:rPr>
              <a:t>s.e</a:t>
            </a:r>
            <a:r>
              <a:rPr sz="1200" spc="-20" dirty="0">
                <a:latin typeface="Trebuchet MS"/>
                <a:cs typeface="Trebuchet MS"/>
              </a:rPr>
              <a:t>n</a:t>
            </a:r>
            <a:r>
              <a:rPr sz="1200" spc="-50" dirty="0">
                <a:latin typeface="Trebuchet MS"/>
                <a:cs typeface="Trebuchet MS"/>
              </a:rPr>
              <a:t>v</a:t>
            </a:r>
            <a:r>
              <a:rPr sz="1200" spc="-175" dirty="0">
                <a:latin typeface="Trebuchet MS"/>
                <a:cs typeface="Trebuchet MS"/>
              </a:rPr>
              <a:t>.</a:t>
            </a:r>
            <a:r>
              <a:rPr sz="1200" spc="90" dirty="0">
                <a:latin typeface="Trebuchet MS"/>
                <a:cs typeface="Trebuchet MS"/>
              </a:rPr>
              <a:t>P</a:t>
            </a:r>
            <a:r>
              <a:rPr sz="1200" spc="95" dirty="0">
                <a:latin typeface="Trebuchet MS"/>
                <a:cs typeface="Trebuchet MS"/>
              </a:rPr>
              <a:t>O</a:t>
            </a:r>
            <a:r>
              <a:rPr sz="1200" spc="70" dirty="0">
                <a:latin typeface="Trebuchet MS"/>
                <a:cs typeface="Trebuchet MS"/>
              </a:rPr>
              <a:t>R</a:t>
            </a:r>
            <a:r>
              <a:rPr sz="1200" spc="-75" dirty="0">
                <a:latin typeface="Trebuchet MS"/>
                <a:cs typeface="Trebuchet MS"/>
              </a:rPr>
              <a:t>T</a:t>
            </a:r>
            <a:r>
              <a:rPr sz="1200" spc="-155" dirty="0">
                <a:latin typeface="Trebuchet MS"/>
                <a:cs typeface="Trebuchet MS"/>
              </a:rPr>
              <a:t>,</a:t>
            </a:r>
            <a:r>
              <a:rPr sz="1200" spc="-80" dirty="0">
                <a:latin typeface="Trebuchet MS"/>
                <a:cs typeface="Trebuchet MS"/>
              </a:rPr>
              <a:t> (</a:t>
            </a:r>
            <a:r>
              <a:rPr sz="1200" spc="-75" dirty="0">
                <a:latin typeface="Trebuchet MS"/>
                <a:cs typeface="Trebuchet MS"/>
              </a:rPr>
              <a:t>) </a:t>
            </a:r>
            <a:r>
              <a:rPr sz="1200" spc="25" dirty="0">
                <a:latin typeface="Trebuchet MS"/>
                <a:cs typeface="Trebuchet MS"/>
              </a:rPr>
              <a:t>=</a:t>
            </a:r>
            <a:r>
              <a:rPr sz="1200" spc="30" dirty="0">
                <a:latin typeface="Trebuchet MS"/>
                <a:cs typeface="Trebuchet MS"/>
              </a:rPr>
              <a:t>&gt;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-50" dirty="0">
                <a:latin typeface="Trebuchet MS"/>
                <a:cs typeface="Trebuchet MS"/>
              </a:rPr>
              <a:t>{</a:t>
            </a:r>
            <a:endParaRPr sz="1200">
              <a:latin typeface="Trebuchet MS"/>
              <a:cs typeface="Trebuchet MS"/>
            </a:endParaRPr>
          </a:p>
          <a:p>
            <a:pPr marL="158750">
              <a:lnSpc>
                <a:spcPct val="100000"/>
              </a:lnSpc>
            </a:pPr>
            <a:r>
              <a:rPr sz="1200" dirty="0">
                <a:latin typeface="Trebuchet MS"/>
                <a:cs typeface="Trebuchet MS"/>
              </a:rPr>
              <a:t>console.log(`Server</a:t>
            </a:r>
            <a:r>
              <a:rPr sz="1200" spc="-45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active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on</a:t>
            </a:r>
            <a:r>
              <a:rPr sz="1200" spc="-40" dirty="0">
                <a:latin typeface="Trebuchet MS"/>
                <a:cs typeface="Trebuchet MS"/>
              </a:rPr>
              <a:t> </a:t>
            </a:r>
            <a:r>
              <a:rPr sz="1200" spc="-25" dirty="0">
                <a:latin typeface="Trebuchet MS"/>
                <a:cs typeface="Trebuchet MS"/>
              </a:rPr>
              <a:t>http://localhost:${process.env.PORT}!`);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1200" spc="-60" dirty="0">
                <a:latin typeface="Trebuchet MS"/>
                <a:cs typeface="Trebuchet MS"/>
              </a:rPr>
              <a:t>})</a:t>
            </a:r>
            <a:endParaRPr sz="1200">
              <a:latin typeface="Trebuchet MS"/>
              <a:cs typeface="Trebuchet MS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3999" cy="5143499"/>
          </a:xfrm>
          <a:prstGeom prst="rect">
            <a:avLst/>
          </a:prstGeom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89" cy="514349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208757" y="159263"/>
            <a:ext cx="6562090" cy="1305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60" dirty="0">
                <a:latin typeface="Trebuchet MS"/>
                <a:cs typeface="Trebuchet MS"/>
              </a:rPr>
              <a:t>.env: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The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below</a:t>
            </a:r>
            <a:r>
              <a:rPr sz="1200" spc="-9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code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is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for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-30" dirty="0">
                <a:latin typeface="Trebuchet MS"/>
                <a:cs typeface="Trebuchet MS"/>
              </a:rPr>
              <a:t>.env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which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is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55" dirty="0">
                <a:latin typeface="Trebuchet MS"/>
                <a:cs typeface="Trebuchet MS"/>
              </a:rPr>
              <a:t>used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to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store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your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sensitive</a:t>
            </a:r>
            <a:r>
              <a:rPr sz="1200" spc="-90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credentials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like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80" dirty="0">
                <a:latin typeface="Trebuchet MS"/>
                <a:cs typeface="Trebuchet MS"/>
              </a:rPr>
              <a:t>API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keys:</a:t>
            </a:r>
            <a:endParaRPr sz="1200">
              <a:latin typeface="Trebuchet MS"/>
              <a:cs typeface="Trebuchet MS"/>
            </a:endParaRPr>
          </a:p>
          <a:p>
            <a:pPr marL="12700" marR="2454910">
              <a:lnSpc>
                <a:spcPct val="200000"/>
              </a:lnSpc>
            </a:pPr>
            <a:r>
              <a:rPr sz="1200" spc="70" dirty="0">
                <a:latin typeface="Trebuchet MS"/>
                <a:cs typeface="Trebuchet MS"/>
              </a:rPr>
              <a:t>PORT </a:t>
            </a:r>
            <a:r>
              <a:rPr sz="1200" spc="35" dirty="0">
                <a:latin typeface="Trebuchet MS"/>
                <a:cs typeface="Trebuchet MS"/>
              </a:rPr>
              <a:t>= </a:t>
            </a:r>
            <a:r>
              <a:rPr sz="1200" spc="105" dirty="0">
                <a:latin typeface="Trebuchet MS"/>
                <a:cs typeface="Trebuchet MS"/>
              </a:rPr>
              <a:t>5000 </a:t>
            </a:r>
            <a:r>
              <a:rPr sz="1200" spc="110" dirty="0">
                <a:latin typeface="Trebuchet MS"/>
                <a:cs typeface="Trebuchet MS"/>
              </a:rPr>
              <a:t> </a:t>
            </a:r>
            <a:r>
              <a:rPr sz="1200" spc="100" dirty="0">
                <a:latin typeface="Trebuchet MS"/>
                <a:cs typeface="Trebuchet MS"/>
              </a:rPr>
              <a:t>ACCESS_TOKEN_SECRET=MYSECRETACCESS </a:t>
            </a:r>
            <a:r>
              <a:rPr sz="1200" spc="105" dirty="0">
                <a:latin typeface="Trebuchet MS"/>
                <a:cs typeface="Trebuchet MS"/>
              </a:rPr>
              <a:t> </a:t>
            </a:r>
            <a:r>
              <a:rPr sz="1200" spc="100" dirty="0">
                <a:latin typeface="Trebuchet MS"/>
                <a:cs typeface="Trebuchet MS"/>
              </a:rPr>
              <a:t>REFRESH_TOKEN_SECRET=MYREFRESHTOKENSECRET</a:t>
            </a:r>
            <a:endParaRPr sz="1200">
              <a:latin typeface="Trebuchet MS"/>
              <a:cs typeface="Trebuchet MS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33986" y="1979769"/>
              <a:ext cx="5276026" cy="273939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9143999" cy="514349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" y="0"/>
            <a:ext cx="9144000" cy="5143500"/>
            <a:chOff x="-1" y="0"/>
            <a:chExt cx="9144000" cy="51435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3999" cy="51434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-1" y="638170"/>
              <a:ext cx="5055870" cy="4030979"/>
            </a:xfrm>
            <a:custGeom>
              <a:avLst/>
              <a:gdLst/>
              <a:ahLst/>
              <a:cxnLst/>
              <a:rect l="l" t="t" r="r" b="b"/>
              <a:pathLst>
                <a:path w="5055870" h="4030979">
                  <a:moveTo>
                    <a:pt x="5055577" y="4030831"/>
                  </a:moveTo>
                  <a:lnTo>
                    <a:pt x="0" y="4030831"/>
                  </a:lnTo>
                  <a:lnTo>
                    <a:pt x="0" y="0"/>
                  </a:lnTo>
                  <a:lnTo>
                    <a:pt x="5055577" y="0"/>
                  </a:lnTo>
                  <a:lnTo>
                    <a:pt x="5055577" y="4030831"/>
                  </a:lnTo>
                  <a:close/>
                </a:path>
              </a:pathLst>
            </a:custGeom>
            <a:solidFill>
              <a:srgbClr val="2236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784773"/>
              <a:ext cx="144780" cy="323850"/>
            </a:xfrm>
            <a:custGeom>
              <a:avLst/>
              <a:gdLst/>
              <a:ahLst/>
              <a:cxnLst/>
              <a:rect l="l" t="t" r="r" b="b"/>
              <a:pathLst>
                <a:path w="144780" h="323850">
                  <a:moveTo>
                    <a:pt x="144710" y="323529"/>
                  </a:moveTo>
                  <a:lnTo>
                    <a:pt x="0" y="323529"/>
                  </a:lnTo>
                  <a:lnTo>
                    <a:pt x="0" y="0"/>
                  </a:lnTo>
                  <a:lnTo>
                    <a:pt x="144710" y="0"/>
                  </a:lnTo>
                  <a:lnTo>
                    <a:pt x="144710" y="323529"/>
                  </a:lnTo>
                  <a:close/>
                </a:path>
              </a:pathLst>
            </a:custGeom>
            <a:solidFill>
              <a:srgbClr val="C88C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17736" y="809583"/>
            <a:ext cx="836930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70" dirty="0"/>
              <a:t>P</a:t>
            </a:r>
            <a:r>
              <a:rPr spc="40" dirty="0"/>
              <a:t>a</a:t>
            </a:r>
            <a:r>
              <a:rPr spc="135" dirty="0"/>
              <a:t>s</a:t>
            </a:r>
            <a:r>
              <a:rPr spc="45" dirty="0"/>
              <a:t>spo</a:t>
            </a:r>
            <a:r>
              <a:rPr spc="25" dirty="0"/>
              <a:t>r</a:t>
            </a:r>
            <a:r>
              <a:rPr spc="30" dirty="0"/>
              <a:t>t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76543" y="1138468"/>
            <a:ext cx="4296410" cy="2600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74320" marR="34290" indent="-262255">
              <a:lnSpc>
                <a:spcPct val="100000"/>
              </a:lnSpc>
              <a:spcBef>
                <a:spcPts val="100"/>
              </a:spcBef>
              <a:buFont typeface="Lucida Sans Unicode"/>
              <a:buChar char="▪"/>
              <a:tabLst>
                <a:tab pos="273685" algn="l"/>
                <a:tab pos="274955" algn="l"/>
              </a:tabLst>
            </a:pPr>
            <a:r>
              <a:rPr sz="1300" spc="50" dirty="0">
                <a:solidFill>
                  <a:srgbClr val="FFFFFF"/>
                </a:solidFill>
                <a:latin typeface="Trebuchet MS"/>
                <a:cs typeface="Trebuchet MS"/>
              </a:rPr>
              <a:t>Passport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is</a:t>
            </a:r>
            <a:r>
              <a:rPr sz="13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13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0" dirty="0">
                <a:solidFill>
                  <a:srgbClr val="FFFFFF"/>
                </a:solidFill>
                <a:latin typeface="Trebuchet MS"/>
                <a:cs typeface="Trebuchet MS"/>
              </a:rPr>
              <a:t>authentication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middleware</a:t>
            </a:r>
            <a:r>
              <a:rPr sz="13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0" dirty="0">
                <a:solidFill>
                  <a:srgbClr val="FFFFFF"/>
                </a:solidFill>
                <a:latin typeface="Trebuchet MS"/>
                <a:cs typeface="Trebuchet MS"/>
              </a:rPr>
              <a:t>for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0" dirty="0">
                <a:solidFill>
                  <a:srgbClr val="FFFFFF"/>
                </a:solidFill>
                <a:latin typeface="Trebuchet MS"/>
                <a:cs typeface="Trebuchet MS"/>
              </a:rPr>
              <a:t>Node. </a:t>
            </a:r>
            <a:r>
              <a:rPr sz="1300" spc="-3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Trebuchet MS"/>
                <a:cs typeface="Trebuchet MS"/>
              </a:rPr>
              <a:t>It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is</a:t>
            </a:r>
            <a:r>
              <a:rPr sz="130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50" dirty="0">
                <a:solidFill>
                  <a:srgbClr val="FFFFFF"/>
                </a:solidFill>
                <a:latin typeface="Trebuchet MS"/>
                <a:cs typeface="Trebuchet MS"/>
              </a:rPr>
              <a:t>designed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40" dirty="0">
                <a:solidFill>
                  <a:srgbClr val="FFFFFF"/>
                </a:solidFill>
                <a:latin typeface="Trebuchet MS"/>
                <a:cs typeface="Trebuchet MS"/>
              </a:rPr>
              <a:t>serve</a:t>
            </a:r>
            <a:r>
              <a:rPr sz="13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40" dirty="0">
                <a:solidFill>
                  <a:srgbClr val="FFFFFF"/>
                </a:solidFill>
                <a:latin typeface="Trebuchet MS"/>
                <a:cs typeface="Trebuchet MS"/>
              </a:rPr>
              <a:t>singular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45" dirty="0">
                <a:solidFill>
                  <a:srgbClr val="FFFFFF"/>
                </a:solidFill>
                <a:latin typeface="Trebuchet MS"/>
                <a:cs typeface="Trebuchet MS"/>
              </a:rPr>
              <a:t>purpose</a:t>
            </a:r>
            <a:r>
              <a:rPr sz="13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5" dirty="0">
                <a:solidFill>
                  <a:srgbClr val="FFFFFF"/>
                </a:solidFill>
                <a:latin typeface="Trebuchet MS"/>
                <a:cs typeface="Trebuchet MS"/>
              </a:rPr>
              <a:t>which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is</a:t>
            </a:r>
            <a:r>
              <a:rPr sz="13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dirty="0">
                <a:solidFill>
                  <a:srgbClr val="FFFFFF"/>
                </a:solidFill>
                <a:latin typeface="Trebuchet MS"/>
                <a:cs typeface="Trebuchet MS"/>
              </a:rPr>
              <a:t>to </a:t>
            </a:r>
            <a:r>
              <a:rPr sz="1300" spc="-3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0" dirty="0">
                <a:solidFill>
                  <a:srgbClr val="FFFFFF"/>
                </a:solidFill>
                <a:latin typeface="Trebuchet MS"/>
                <a:cs typeface="Trebuchet MS"/>
              </a:rPr>
              <a:t>authenticate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requests. </a:t>
            </a:r>
            <a:r>
              <a:rPr sz="1300" spc="-10" dirty="0">
                <a:solidFill>
                  <a:srgbClr val="FFFFFF"/>
                </a:solidFill>
                <a:latin typeface="Trebuchet MS"/>
                <a:cs typeface="Trebuchet MS"/>
              </a:rPr>
              <a:t>It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is </a:t>
            </a:r>
            <a:r>
              <a:rPr sz="1300" spc="10" dirty="0">
                <a:solidFill>
                  <a:srgbClr val="FFFFFF"/>
                </a:solidFill>
                <a:latin typeface="Trebuchet MS"/>
                <a:cs typeface="Trebuchet MS"/>
              </a:rPr>
              <a:t>not practical </a:t>
            </a:r>
            <a:r>
              <a:rPr sz="1300" dirty="0">
                <a:solidFill>
                  <a:srgbClr val="FFFFFF"/>
                </a:solidFill>
                <a:latin typeface="Trebuchet MS"/>
                <a:cs typeface="Trebuchet MS"/>
              </a:rPr>
              <a:t>to </a:t>
            </a:r>
            <a:r>
              <a:rPr sz="1300" spc="25" dirty="0">
                <a:solidFill>
                  <a:srgbClr val="FFFFFF"/>
                </a:solidFill>
                <a:latin typeface="Trebuchet MS"/>
                <a:cs typeface="Trebuchet MS"/>
              </a:rPr>
              <a:t>store </a:t>
            </a:r>
            <a:r>
              <a:rPr sz="1300" spc="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45" dirty="0">
                <a:solidFill>
                  <a:srgbClr val="FFFFFF"/>
                </a:solidFill>
                <a:latin typeface="Trebuchet MS"/>
                <a:cs typeface="Trebuchet MS"/>
              </a:rPr>
              <a:t>user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50" dirty="0">
                <a:solidFill>
                  <a:srgbClr val="FFFFFF"/>
                </a:solidFill>
                <a:latin typeface="Trebuchet MS"/>
                <a:cs typeface="Trebuchet MS"/>
              </a:rPr>
              <a:t>password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75" dirty="0">
                <a:solidFill>
                  <a:srgbClr val="FFFFFF"/>
                </a:solidFill>
                <a:latin typeface="Trebuchet MS"/>
                <a:cs typeface="Trebuchet MS"/>
              </a:rPr>
              <a:t>as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130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0" dirty="0">
                <a:solidFill>
                  <a:srgbClr val="FFFFFF"/>
                </a:solidFill>
                <a:latin typeface="Trebuchet MS"/>
                <a:cs typeface="Trebuchet MS"/>
              </a:rPr>
              <a:t>original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40" dirty="0">
                <a:solidFill>
                  <a:srgbClr val="FFFFFF"/>
                </a:solidFill>
                <a:latin typeface="Trebuchet MS"/>
                <a:cs typeface="Trebuchet MS"/>
              </a:rPr>
              <a:t>string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-5" dirty="0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130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database </a:t>
            </a:r>
            <a:r>
              <a:rPr sz="1300" spc="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5" dirty="0">
                <a:solidFill>
                  <a:srgbClr val="FFFFFF"/>
                </a:solidFill>
                <a:latin typeface="Trebuchet MS"/>
                <a:cs typeface="Trebuchet MS"/>
              </a:rPr>
              <a:t>but </a:t>
            </a:r>
            <a:r>
              <a:rPr sz="1300" spc="-35" dirty="0">
                <a:solidFill>
                  <a:srgbClr val="FFFFFF"/>
                </a:solidFill>
                <a:latin typeface="Trebuchet MS"/>
                <a:cs typeface="Trebuchet MS"/>
              </a:rPr>
              <a:t>it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is a </a:t>
            </a:r>
            <a:r>
              <a:rPr sz="1300" spc="60" dirty="0">
                <a:solidFill>
                  <a:srgbClr val="FFFFFF"/>
                </a:solidFill>
                <a:latin typeface="Trebuchet MS"/>
                <a:cs typeface="Trebuchet MS"/>
              </a:rPr>
              <a:t>good </a:t>
            </a:r>
            <a:r>
              <a:rPr sz="1300" spc="10" dirty="0">
                <a:solidFill>
                  <a:srgbClr val="FFFFFF"/>
                </a:solidFill>
                <a:latin typeface="Trebuchet MS"/>
                <a:cs typeface="Trebuchet MS"/>
              </a:rPr>
              <a:t>practice </a:t>
            </a:r>
            <a:r>
              <a:rPr sz="1300" dirty="0">
                <a:solidFill>
                  <a:srgbClr val="FFFFFF"/>
                </a:solidFill>
                <a:latin typeface="Trebuchet MS"/>
                <a:cs typeface="Trebuchet MS"/>
              </a:rPr>
              <a:t>to </a:t>
            </a:r>
            <a:r>
              <a:rPr sz="1300" spc="55" dirty="0">
                <a:solidFill>
                  <a:srgbClr val="FFFFFF"/>
                </a:solidFill>
                <a:latin typeface="Trebuchet MS"/>
                <a:cs typeface="Trebuchet MS"/>
              </a:rPr>
              <a:t>hash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the </a:t>
            </a:r>
            <a:r>
              <a:rPr sz="1300" spc="50" dirty="0">
                <a:solidFill>
                  <a:srgbClr val="FFFFFF"/>
                </a:solidFill>
                <a:latin typeface="Trebuchet MS"/>
                <a:cs typeface="Trebuchet MS"/>
              </a:rPr>
              <a:t>password </a:t>
            </a:r>
            <a:r>
              <a:rPr sz="1300" spc="40" dirty="0">
                <a:solidFill>
                  <a:srgbClr val="FFFFFF"/>
                </a:solidFill>
                <a:latin typeface="Trebuchet MS"/>
                <a:cs typeface="Trebuchet MS"/>
              </a:rPr>
              <a:t>and </a:t>
            </a:r>
            <a:r>
              <a:rPr sz="1300" spc="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0" dirty="0">
                <a:solidFill>
                  <a:srgbClr val="FFFFFF"/>
                </a:solidFill>
                <a:latin typeface="Trebuchet MS"/>
                <a:cs typeface="Trebuchet MS"/>
              </a:rPr>
              <a:t>then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14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1300" spc="-3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130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1300" spc="2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3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5" dirty="0">
                <a:solidFill>
                  <a:srgbClr val="FFFFFF"/>
                </a:solidFill>
                <a:latin typeface="Trebuchet MS"/>
                <a:cs typeface="Trebuchet MS"/>
              </a:rPr>
              <a:t>them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-4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1300" spc="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1300" spc="-3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13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130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1300" spc="1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300" spc="-1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1300" spc="4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300" spc="30" dirty="0">
                <a:solidFill>
                  <a:srgbClr val="FFFFFF"/>
                </a:solidFill>
                <a:latin typeface="Trebuchet MS"/>
                <a:cs typeface="Trebuchet MS"/>
              </a:rPr>
              <a:t>b</a:t>
            </a:r>
            <a:r>
              <a:rPr sz="1300" spc="2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300" spc="-10" dirty="0">
                <a:solidFill>
                  <a:srgbClr val="FFFFFF"/>
                </a:solidFill>
                <a:latin typeface="Trebuchet MS"/>
                <a:cs typeface="Trebuchet MS"/>
              </a:rPr>
              <a:t>se.</a:t>
            </a:r>
            <a:r>
              <a:rPr sz="13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55" dirty="0">
                <a:solidFill>
                  <a:srgbClr val="FFFFFF"/>
                </a:solidFill>
                <a:latin typeface="Trebuchet MS"/>
                <a:cs typeface="Trebuchet MS"/>
              </a:rPr>
              <a:t>Bu</a:t>
            </a:r>
            <a:r>
              <a:rPr sz="1300" spc="4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13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5" dirty="0">
                <a:solidFill>
                  <a:srgbClr val="FFFFFF"/>
                </a:solidFill>
                <a:latin typeface="Trebuchet MS"/>
                <a:cs typeface="Trebuchet MS"/>
              </a:rPr>
              <a:t>with 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passport-local-mongoose</a:t>
            </a:r>
            <a:r>
              <a:rPr sz="13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you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-25" dirty="0">
                <a:solidFill>
                  <a:srgbClr val="FFFFFF"/>
                </a:solidFill>
                <a:latin typeface="Trebuchet MS"/>
                <a:cs typeface="Trebuchet MS"/>
              </a:rPr>
              <a:t>don’t</a:t>
            </a:r>
            <a:r>
              <a:rPr sz="13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have</a:t>
            </a:r>
            <a:r>
              <a:rPr sz="13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55" dirty="0">
                <a:solidFill>
                  <a:srgbClr val="FFFFFF"/>
                </a:solidFill>
                <a:latin typeface="Trebuchet MS"/>
                <a:cs typeface="Trebuchet MS"/>
              </a:rPr>
              <a:t>hash</a:t>
            </a:r>
            <a:r>
              <a:rPr sz="1300" spc="-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the </a:t>
            </a:r>
            <a:r>
              <a:rPr sz="1300" spc="-3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1300" spc="2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300" spc="125" dirty="0">
                <a:solidFill>
                  <a:srgbClr val="FFFFFF"/>
                </a:solidFill>
                <a:latin typeface="Trebuchet MS"/>
                <a:cs typeface="Trebuchet MS"/>
              </a:rPr>
              <a:t>ss</a:t>
            </a:r>
            <a:r>
              <a:rPr sz="1300" spc="30" dirty="0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130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1300" spc="50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40" dirty="0">
                <a:solidFill>
                  <a:srgbClr val="FFFFFF"/>
                </a:solidFill>
                <a:latin typeface="Trebuchet MS"/>
                <a:cs typeface="Trebuchet MS"/>
              </a:rPr>
              <a:t>us</a:t>
            </a:r>
            <a:r>
              <a:rPr sz="1300" spc="3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1300" spc="95" dirty="0">
                <a:solidFill>
                  <a:srgbClr val="FFFFFF"/>
                </a:solidFill>
                <a:latin typeface="Trebuchet MS"/>
                <a:cs typeface="Trebuchet MS"/>
              </a:rPr>
              <a:t>ng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130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5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1300" spc="45" dirty="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sz="1300" spc="25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1300" spc="-3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13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45" dirty="0">
                <a:solidFill>
                  <a:srgbClr val="FFFFFF"/>
                </a:solidFill>
                <a:latin typeface="Trebuchet MS"/>
                <a:cs typeface="Trebuchet MS"/>
              </a:rPr>
              <a:t>mod</a:t>
            </a:r>
            <a:r>
              <a:rPr sz="1300" spc="40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1300" spc="-25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e,</a:t>
            </a:r>
            <a:endParaRPr sz="1300">
              <a:latin typeface="Trebuchet MS"/>
              <a:cs typeface="Trebuchet MS"/>
            </a:endParaRPr>
          </a:p>
          <a:p>
            <a:pPr marL="274320" marR="5080">
              <a:lnSpc>
                <a:spcPct val="100000"/>
              </a:lnSpc>
            </a:pP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passport-local-mongoose</a:t>
            </a:r>
            <a:r>
              <a:rPr sz="13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dirty="0">
                <a:solidFill>
                  <a:srgbClr val="FFFFFF"/>
                </a:solidFill>
                <a:latin typeface="Trebuchet MS"/>
                <a:cs typeface="Trebuchet MS"/>
              </a:rPr>
              <a:t>will</a:t>
            </a:r>
            <a:r>
              <a:rPr sz="13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40" dirty="0">
                <a:solidFill>
                  <a:srgbClr val="FFFFFF"/>
                </a:solidFill>
                <a:latin typeface="Trebuchet MS"/>
                <a:cs typeface="Trebuchet MS"/>
              </a:rPr>
              <a:t>do</a:t>
            </a:r>
            <a:r>
              <a:rPr sz="13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5" dirty="0">
                <a:solidFill>
                  <a:srgbClr val="FFFFFF"/>
                </a:solidFill>
                <a:latin typeface="Trebuchet MS"/>
                <a:cs typeface="Trebuchet MS"/>
              </a:rPr>
              <a:t>everything</a:t>
            </a:r>
            <a:r>
              <a:rPr sz="13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0" dirty="0">
                <a:solidFill>
                  <a:srgbClr val="FFFFFF"/>
                </a:solidFill>
                <a:latin typeface="Trebuchet MS"/>
                <a:cs typeface="Trebuchet MS"/>
              </a:rPr>
              <a:t>for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-20" dirty="0">
                <a:solidFill>
                  <a:srgbClr val="FFFFFF"/>
                </a:solidFill>
                <a:latin typeface="Trebuchet MS"/>
                <a:cs typeface="Trebuchet MS"/>
              </a:rPr>
              <a:t>you. </a:t>
            </a:r>
            <a:r>
              <a:rPr sz="1300" spc="-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0" dirty="0">
                <a:solidFill>
                  <a:srgbClr val="FFFFFF"/>
                </a:solidFill>
                <a:latin typeface="Trebuchet MS"/>
                <a:cs typeface="Trebuchet MS"/>
              </a:rPr>
              <a:t>If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you</a:t>
            </a:r>
            <a:r>
              <a:rPr sz="13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60" dirty="0">
                <a:solidFill>
                  <a:srgbClr val="FFFFFF"/>
                </a:solidFill>
                <a:latin typeface="Trebuchet MS"/>
                <a:cs typeface="Trebuchet MS"/>
              </a:rPr>
              <a:t>use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passport-local-mongoose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5" dirty="0">
                <a:solidFill>
                  <a:srgbClr val="FFFFFF"/>
                </a:solidFill>
                <a:latin typeface="Trebuchet MS"/>
                <a:cs typeface="Trebuchet MS"/>
              </a:rPr>
              <a:t>this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0" dirty="0">
                <a:solidFill>
                  <a:srgbClr val="FFFFFF"/>
                </a:solidFill>
                <a:latin typeface="Trebuchet MS"/>
                <a:cs typeface="Trebuchet MS"/>
              </a:rPr>
              <a:t>module</a:t>
            </a:r>
            <a:r>
              <a:rPr sz="13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dirty="0">
                <a:solidFill>
                  <a:srgbClr val="FFFFFF"/>
                </a:solidFill>
                <a:latin typeface="Trebuchet MS"/>
                <a:cs typeface="Trebuchet MS"/>
              </a:rPr>
              <a:t>will </a:t>
            </a:r>
            <a:r>
              <a:rPr sz="1300" spc="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0" dirty="0">
                <a:solidFill>
                  <a:srgbClr val="FFFFFF"/>
                </a:solidFill>
                <a:latin typeface="Trebuchet MS"/>
                <a:cs typeface="Trebuchet MS"/>
              </a:rPr>
              <a:t>auto-generate</a:t>
            </a:r>
            <a:r>
              <a:rPr sz="13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5" dirty="0">
                <a:solidFill>
                  <a:srgbClr val="FFFFFF"/>
                </a:solidFill>
                <a:latin typeface="Trebuchet MS"/>
                <a:cs typeface="Trebuchet MS"/>
              </a:rPr>
              <a:t>salt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40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55" dirty="0">
                <a:solidFill>
                  <a:srgbClr val="FFFFFF"/>
                </a:solidFill>
                <a:latin typeface="Trebuchet MS"/>
                <a:cs typeface="Trebuchet MS"/>
              </a:rPr>
              <a:t>hash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50" dirty="0">
                <a:solidFill>
                  <a:srgbClr val="FFFFFF"/>
                </a:solidFill>
                <a:latin typeface="Trebuchet MS"/>
                <a:cs typeface="Trebuchet MS"/>
              </a:rPr>
              <a:t>ﬁelds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-5" dirty="0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13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DB.</a:t>
            </a:r>
            <a:r>
              <a:rPr sz="13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0" dirty="0">
                <a:solidFill>
                  <a:srgbClr val="FFFFFF"/>
                </a:solidFill>
                <a:latin typeface="Trebuchet MS"/>
                <a:cs typeface="Trebuchet MS"/>
              </a:rPr>
              <a:t>You</a:t>
            </a:r>
            <a:r>
              <a:rPr sz="13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dirty="0">
                <a:solidFill>
                  <a:srgbClr val="FFFFFF"/>
                </a:solidFill>
                <a:latin typeface="Trebuchet MS"/>
                <a:cs typeface="Trebuchet MS"/>
              </a:rPr>
              <a:t>will </a:t>
            </a:r>
            <a:r>
              <a:rPr sz="1300" spc="-3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0" dirty="0">
                <a:solidFill>
                  <a:srgbClr val="FFFFFF"/>
                </a:solidFill>
                <a:latin typeface="Trebuchet MS"/>
                <a:cs typeface="Trebuchet MS"/>
              </a:rPr>
              <a:t>not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have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a </a:t>
            </a:r>
            <a:r>
              <a:rPr sz="1300" spc="30" dirty="0">
                <a:solidFill>
                  <a:srgbClr val="FFFFFF"/>
                </a:solidFill>
                <a:latin typeface="Trebuchet MS"/>
                <a:cs typeface="Trebuchet MS"/>
              </a:rPr>
              <a:t>ﬁeld </a:t>
            </a:r>
            <a:r>
              <a:rPr sz="1300" spc="20" dirty="0">
                <a:solidFill>
                  <a:srgbClr val="FFFFFF"/>
                </a:solidFill>
                <a:latin typeface="Trebuchet MS"/>
                <a:cs typeface="Trebuchet MS"/>
              </a:rPr>
              <a:t>for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the </a:t>
            </a:r>
            <a:r>
              <a:rPr sz="1300" spc="25" dirty="0">
                <a:solidFill>
                  <a:srgbClr val="FFFFFF"/>
                </a:solidFill>
                <a:latin typeface="Trebuchet MS"/>
                <a:cs typeface="Trebuchet MS"/>
              </a:rPr>
              <a:t>password, </a:t>
            </a:r>
            <a:r>
              <a:rPr sz="1300" dirty="0">
                <a:solidFill>
                  <a:srgbClr val="FFFFFF"/>
                </a:solidFill>
                <a:latin typeface="Trebuchet MS"/>
                <a:cs typeface="Trebuchet MS"/>
              </a:rPr>
              <a:t>instead,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you </a:t>
            </a:r>
            <a:r>
              <a:rPr sz="1300" dirty="0">
                <a:solidFill>
                  <a:srgbClr val="FFFFFF"/>
                </a:solidFill>
                <a:latin typeface="Trebuchet MS"/>
                <a:cs typeface="Trebuchet MS"/>
              </a:rPr>
              <a:t>will </a:t>
            </a:r>
            <a:r>
              <a:rPr sz="1300" spc="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have</a:t>
            </a:r>
            <a:r>
              <a:rPr sz="13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5" dirty="0">
                <a:solidFill>
                  <a:srgbClr val="FFFFFF"/>
                </a:solidFill>
                <a:latin typeface="Trebuchet MS"/>
                <a:cs typeface="Trebuchet MS"/>
              </a:rPr>
              <a:t>salt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40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5" dirty="0">
                <a:solidFill>
                  <a:srgbClr val="FFFFFF"/>
                </a:solidFill>
                <a:latin typeface="Trebuchet MS"/>
                <a:cs typeface="Trebuchet MS"/>
              </a:rPr>
              <a:t>hash.</a:t>
            </a:r>
            <a:endParaRPr sz="1300">
              <a:latin typeface="Trebuchet MS"/>
              <a:cs typeface="Trebuchet MS"/>
            </a:endParaRP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3999" cy="5143499"/>
          </a:xfrm>
          <a:prstGeom prst="rect">
            <a:avLst/>
          </a:prstGeom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" y="0"/>
            <a:ext cx="9144000" cy="5143500"/>
            <a:chOff x="-1" y="0"/>
            <a:chExt cx="9144000" cy="51435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3999" cy="51434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-1" y="638170"/>
              <a:ext cx="5055870" cy="4030979"/>
            </a:xfrm>
            <a:custGeom>
              <a:avLst/>
              <a:gdLst/>
              <a:ahLst/>
              <a:cxnLst/>
              <a:rect l="l" t="t" r="r" b="b"/>
              <a:pathLst>
                <a:path w="5055870" h="4030979">
                  <a:moveTo>
                    <a:pt x="5055577" y="4030831"/>
                  </a:moveTo>
                  <a:lnTo>
                    <a:pt x="0" y="4030831"/>
                  </a:lnTo>
                  <a:lnTo>
                    <a:pt x="0" y="0"/>
                  </a:lnTo>
                  <a:lnTo>
                    <a:pt x="5055577" y="0"/>
                  </a:lnTo>
                  <a:lnTo>
                    <a:pt x="5055577" y="4030831"/>
                  </a:lnTo>
                  <a:close/>
                </a:path>
              </a:pathLst>
            </a:custGeom>
            <a:solidFill>
              <a:srgbClr val="2236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784773"/>
              <a:ext cx="144780" cy="323850"/>
            </a:xfrm>
            <a:custGeom>
              <a:avLst/>
              <a:gdLst/>
              <a:ahLst/>
              <a:cxnLst/>
              <a:rect l="l" t="t" r="r" b="b"/>
              <a:pathLst>
                <a:path w="144780" h="323850">
                  <a:moveTo>
                    <a:pt x="144710" y="323529"/>
                  </a:moveTo>
                  <a:lnTo>
                    <a:pt x="0" y="323529"/>
                  </a:lnTo>
                  <a:lnTo>
                    <a:pt x="0" y="0"/>
                  </a:lnTo>
                  <a:lnTo>
                    <a:pt x="144710" y="0"/>
                  </a:lnTo>
                  <a:lnTo>
                    <a:pt x="144710" y="323529"/>
                  </a:lnTo>
                  <a:close/>
                </a:path>
              </a:pathLst>
            </a:custGeom>
            <a:solidFill>
              <a:srgbClr val="C88C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17736" y="809583"/>
            <a:ext cx="3145790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70" dirty="0"/>
              <a:t>W</a:t>
            </a:r>
            <a:r>
              <a:rPr spc="20" dirty="0"/>
              <a:t>h</a:t>
            </a:r>
            <a:r>
              <a:rPr spc="40" dirty="0"/>
              <a:t>y</a:t>
            </a:r>
            <a:r>
              <a:rPr spc="-125" dirty="0"/>
              <a:t> </a:t>
            </a:r>
            <a:r>
              <a:rPr spc="140" dirty="0"/>
              <a:t>s</a:t>
            </a:r>
            <a:r>
              <a:rPr spc="60" dirty="0"/>
              <a:t>a</a:t>
            </a:r>
            <a:r>
              <a:rPr spc="-20" dirty="0"/>
              <a:t>l</a:t>
            </a:r>
            <a:r>
              <a:rPr spc="-15" dirty="0"/>
              <a:t>t</a:t>
            </a:r>
            <a:r>
              <a:rPr spc="-10" dirty="0"/>
              <a:t>i</a:t>
            </a:r>
            <a:r>
              <a:rPr spc="95" dirty="0"/>
              <a:t>ng</a:t>
            </a:r>
            <a:r>
              <a:rPr spc="-125" dirty="0"/>
              <a:t> </a:t>
            </a:r>
            <a:r>
              <a:rPr spc="-15" dirty="0"/>
              <a:t>o</a:t>
            </a:r>
            <a:r>
              <a:rPr spc="40" dirty="0"/>
              <a:t>f</a:t>
            </a:r>
            <a:r>
              <a:rPr spc="-120" dirty="0"/>
              <a:t> </a:t>
            </a:r>
            <a:r>
              <a:rPr spc="30" dirty="0"/>
              <a:t>p</a:t>
            </a:r>
            <a:r>
              <a:rPr spc="40" dirty="0"/>
              <a:t>a</a:t>
            </a:r>
            <a:r>
              <a:rPr spc="135" dirty="0"/>
              <a:t>ss</a:t>
            </a:r>
            <a:r>
              <a:rPr spc="-20" dirty="0"/>
              <a:t>w</a:t>
            </a:r>
            <a:r>
              <a:rPr spc="-10" dirty="0"/>
              <a:t>or</a:t>
            </a:r>
            <a:r>
              <a:rPr spc="40" dirty="0"/>
              <a:t>d</a:t>
            </a:r>
            <a:r>
              <a:rPr spc="-120" dirty="0"/>
              <a:t> </a:t>
            </a:r>
            <a:r>
              <a:rPr spc="45" dirty="0"/>
              <a:t>is</a:t>
            </a:r>
            <a:r>
              <a:rPr spc="-125" dirty="0"/>
              <a:t> </a:t>
            </a:r>
            <a:r>
              <a:rPr spc="15" dirty="0"/>
              <a:t>needed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76543" y="1138468"/>
            <a:ext cx="4263390" cy="2204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74320" marR="5080" indent="-262255">
              <a:lnSpc>
                <a:spcPct val="100000"/>
              </a:lnSpc>
              <a:spcBef>
                <a:spcPts val="100"/>
              </a:spcBef>
              <a:buFont typeface="Lucida Sans Unicode"/>
              <a:buChar char="▪"/>
              <a:tabLst>
                <a:tab pos="273685" algn="l"/>
                <a:tab pos="274955" algn="l"/>
              </a:tabLst>
            </a:pPr>
            <a:r>
              <a:rPr sz="1300" spc="20" dirty="0">
                <a:solidFill>
                  <a:srgbClr val="FFFFFF"/>
                </a:solidFill>
                <a:latin typeface="Trebuchet MS"/>
                <a:cs typeface="Trebuchet MS"/>
              </a:rPr>
              <a:t>If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13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45" dirty="0">
                <a:solidFill>
                  <a:srgbClr val="FFFFFF"/>
                </a:solidFill>
                <a:latin typeface="Trebuchet MS"/>
                <a:cs typeface="Trebuchet MS"/>
              </a:rPr>
              <a:t>user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simply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60" dirty="0">
                <a:solidFill>
                  <a:srgbClr val="FFFFFF"/>
                </a:solidFill>
                <a:latin typeface="Trebuchet MS"/>
                <a:cs typeface="Trebuchet MS"/>
              </a:rPr>
              <a:t>hashes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dirty="0">
                <a:solidFill>
                  <a:srgbClr val="FFFFFF"/>
                </a:solidFill>
                <a:latin typeface="Trebuchet MS"/>
                <a:cs typeface="Trebuchet MS"/>
              </a:rPr>
              <a:t>their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50" dirty="0">
                <a:solidFill>
                  <a:srgbClr val="FFFFFF"/>
                </a:solidFill>
                <a:latin typeface="Trebuchet MS"/>
                <a:cs typeface="Trebuchet MS"/>
              </a:rPr>
              <a:t>password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40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Trebuchet MS"/>
                <a:cs typeface="Trebuchet MS"/>
              </a:rPr>
              <a:t>if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two </a:t>
            </a:r>
            <a:r>
              <a:rPr sz="1300" spc="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60" dirty="0">
                <a:solidFill>
                  <a:srgbClr val="FFFFFF"/>
                </a:solidFill>
                <a:latin typeface="Trebuchet MS"/>
                <a:cs typeface="Trebuchet MS"/>
              </a:rPr>
              <a:t>users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-5" dirty="0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13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database</a:t>
            </a:r>
            <a:r>
              <a:rPr sz="13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have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60" dirty="0">
                <a:solidFill>
                  <a:srgbClr val="FFFFFF"/>
                </a:solidFill>
                <a:latin typeface="Trebuchet MS"/>
                <a:cs typeface="Trebuchet MS"/>
              </a:rPr>
              <a:t>same</a:t>
            </a:r>
            <a:r>
              <a:rPr sz="13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5" dirty="0">
                <a:solidFill>
                  <a:srgbClr val="FFFFFF"/>
                </a:solidFill>
                <a:latin typeface="Trebuchet MS"/>
                <a:cs typeface="Trebuchet MS"/>
              </a:rPr>
              <a:t>password,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0" dirty="0">
                <a:solidFill>
                  <a:srgbClr val="FFFFFF"/>
                </a:solidFill>
                <a:latin typeface="Trebuchet MS"/>
                <a:cs typeface="Trebuchet MS"/>
              </a:rPr>
              <a:t>then </a:t>
            </a:r>
            <a:r>
              <a:rPr sz="1300" spc="-3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th</a:t>
            </a:r>
            <a:r>
              <a:rPr sz="1300" spc="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300" spc="-70" dirty="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sz="1300" spc="-85" dirty="0">
                <a:solidFill>
                  <a:srgbClr val="FFFFFF"/>
                </a:solidFill>
                <a:latin typeface="Trebuchet MS"/>
                <a:cs typeface="Trebuchet MS"/>
              </a:rPr>
              <a:t>’</a:t>
            </a:r>
            <a:r>
              <a:rPr sz="1300" spc="-10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1300" spc="10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0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1300" spc="1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300" dirty="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sz="1300" spc="2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3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13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3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ame</a:t>
            </a:r>
            <a:r>
              <a:rPr sz="13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0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1300" spc="2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300" spc="-5" dirty="0">
                <a:solidFill>
                  <a:srgbClr val="FFFFFF"/>
                </a:solidFill>
                <a:latin typeface="Trebuchet MS"/>
                <a:cs typeface="Trebuchet MS"/>
              </a:rPr>
              <a:t>sh.</a:t>
            </a:r>
            <a:r>
              <a:rPr sz="13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80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-1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1300" spc="-10" dirty="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300" spc="1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1300" spc="50" dirty="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sz="130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5" dirty="0">
                <a:solidFill>
                  <a:srgbClr val="FFFFFF"/>
                </a:solidFill>
                <a:latin typeface="Trebuchet MS"/>
                <a:cs typeface="Trebuchet MS"/>
              </a:rPr>
              <a:t>on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300" spc="-1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1300" spc="30" dirty="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the  </a:t>
            </a:r>
            <a:r>
              <a:rPr sz="1300" spc="60" dirty="0">
                <a:solidFill>
                  <a:srgbClr val="FFFFFF"/>
                </a:solidFill>
                <a:latin typeface="Trebuchet MS"/>
                <a:cs typeface="Trebuchet MS"/>
              </a:rPr>
              <a:t>passwords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is hacked </a:t>
            </a:r>
            <a:r>
              <a:rPr sz="1300" spc="20" dirty="0">
                <a:solidFill>
                  <a:srgbClr val="FFFFFF"/>
                </a:solidFill>
                <a:latin typeface="Trebuchet MS"/>
                <a:cs typeface="Trebuchet MS"/>
              </a:rPr>
              <a:t>then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the </a:t>
            </a:r>
            <a:r>
              <a:rPr sz="1300" spc="30" dirty="0">
                <a:solidFill>
                  <a:srgbClr val="FFFFFF"/>
                </a:solidFill>
                <a:latin typeface="Trebuchet MS"/>
                <a:cs typeface="Trebuchet MS"/>
              </a:rPr>
              <a:t>hacker </a:t>
            </a:r>
            <a:r>
              <a:rPr sz="1300" spc="40" dirty="0">
                <a:solidFill>
                  <a:srgbClr val="FFFFFF"/>
                </a:solidFill>
                <a:latin typeface="Trebuchet MS"/>
                <a:cs typeface="Trebuchet MS"/>
              </a:rPr>
              <a:t>can </a:t>
            </a:r>
            <a:r>
              <a:rPr sz="1300" spc="70" dirty="0">
                <a:solidFill>
                  <a:srgbClr val="FFFFFF"/>
                </a:solidFill>
                <a:latin typeface="Trebuchet MS"/>
                <a:cs typeface="Trebuchet MS"/>
              </a:rPr>
              <a:t>access </a:t>
            </a:r>
            <a:r>
              <a:rPr sz="1300" spc="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0" dirty="0">
                <a:solidFill>
                  <a:srgbClr val="FFFFFF"/>
                </a:solidFill>
                <a:latin typeface="Trebuchet MS"/>
                <a:cs typeface="Trebuchet MS"/>
              </a:rPr>
              <a:t>every </a:t>
            </a:r>
            <a:r>
              <a:rPr sz="1300" spc="30" dirty="0">
                <a:solidFill>
                  <a:srgbClr val="FFFFFF"/>
                </a:solidFill>
                <a:latin typeface="Trebuchet MS"/>
                <a:cs typeface="Trebuchet MS"/>
              </a:rPr>
              <a:t>account </a:t>
            </a:r>
            <a:r>
              <a:rPr sz="1300" spc="60" dirty="0">
                <a:solidFill>
                  <a:srgbClr val="FFFFFF"/>
                </a:solidFill>
                <a:latin typeface="Trebuchet MS"/>
                <a:cs typeface="Trebuchet MS"/>
              </a:rPr>
              <a:t>using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the </a:t>
            </a:r>
            <a:r>
              <a:rPr sz="1300" spc="60" dirty="0">
                <a:solidFill>
                  <a:srgbClr val="FFFFFF"/>
                </a:solidFill>
                <a:latin typeface="Trebuchet MS"/>
                <a:cs typeface="Trebuchet MS"/>
              </a:rPr>
              <a:t>same </a:t>
            </a:r>
            <a:r>
              <a:rPr sz="1300" spc="50" dirty="0">
                <a:solidFill>
                  <a:srgbClr val="FFFFFF"/>
                </a:solidFill>
                <a:latin typeface="Trebuchet MS"/>
                <a:cs typeface="Trebuchet MS"/>
              </a:rPr>
              <a:t>password because </a:t>
            </a:r>
            <a:r>
              <a:rPr sz="1300" spc="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60" dirty="0">
                <a:solidFill>
                  <a:srgbClr val="FFFFFF"/>
                </a:solidFill>
                <a:latin typeface="Trebuchet MS"/>
                <a:cs typeface="Trebuchet MS"/>
              </a:rPr>
              <a:t>users </a:t>
            </a:r>
            <a:r>
              <a:rPr sz="1300" spc="5" dirty="0">
                <a:solidFill>
                  <a:srgbClr val="FFFFFF"/>
                </a:solidFill>
                <a:latin typeface="Trebuchet MS"/>
                <a:cs typeface="Trebuchet MS"/>
              </a:rPr>
              <a:t>with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the </a:t>
            </a:r>
            <a:r>
              <a:rPr sz="1300" spc="60" dirty="0">
                <a:solidFill>
                  <a:srgbClr val="FFFFFF"/>
                </a:solidFill>
                <a:latin typeface="Trebuchet MS"/>
                <a:cs typeface="Trebuchet MS"/>
              </a:rPr>
              <a:t>same </a:t>
            </a:r>
            <a:r>
              <a:rPr sz="1300" spc="50" dirty="0">
                <a:solidFill>
                  <a:srgbClr val="FFFFFF"/>
                </a:solidFill>
                <a:latin typeface="Trebuchet MS"/>
                <a:cs typeface="Trebuchet MS"/>
              </a:rPr>
              <a:t>password </a:t>
            </a:r>
            <a:r>
              <a:rPr sz="1300" dirty="0">
                <a:solidFill>
                  <a:srgbClr val="FFFFFF"/>
                </a:solidFill>
                <a:latin typeface="Trebuchet MS"/>
                <a:cs typeface="Trebuchet MS"/>
              </a:rPr>
              <a:t>will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have the </a:t>
            </a:r>
            <a:r>
              <a:rPr sz="1300" spc="60" dirty="0">
                <a:solidFill>
                  <a:srgbClr val="FFFFFF"/>
                </a:solidFill>
                <a:latin typeface="Trebuchet MS"/>
                <a:cs typeface="Trebuchet MS"/>
              </a:rPr>
              <a:t>same </a:t>
            </a:r>
            <a:r>
              <a:rPr sz="1300" spc="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55" dirty="0">
                <a:solidFill>
                  <a:srgbClr val="FFFFFF"/>
                </a:solidFill>
                <a:latin typeface="Trebuchet MS"/>
                <a:cs typeface="Trebuchet MS"/>
              </a:rPr>
              <a:t>hash</a:t>
            </a:r>
            <a:r>
              <a:rPr sz="13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5" dirty="0">
                <a:solidFill>
                  <a:srgbClr val="FFFFFF"/>
                </a:solidFill>
                <a:latin typeface="Trebuchet MS"/>
                <a:cs typeface="Trebuchet MS"/>
              </a:rPr>
              <a:t>ﬁelds.</a:t>
            </a:r>
            <a:endParaRPr sz="13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lr>
                <a:srgbClr val="FFFFFF"/>
              </a:buClr>
              <a:buFont typeface="Lucida Sans Unicode"/>
              <a:buChar char="▪"/>
            </a:pPr>
            <a:endParaRPr sz="1300">
              <a:latin typeface="Trebuchet MS"/>
              <a:cs typeface="Trebuchet MS"/>
            </a:endParaRPr>
          </a:p>
          <a:p>
            <a:pPr marL="274320" marR="162560" indent="-262255">
              <a:lnSpc>
                <a:spcPct val="100000"/>
              </a:lnSpc>
              <a:buFont typeface="Lucida Sans Unicode"/>
              <a:buChar char="▪"/>
              <a:tabLst>
                <a:tab pos="273685" algn="l"/>
                <a:tab pos="274955" algn="l"/>
              </a:tabLst>
            </a:pPr>
            <a:r>
              <a:rPr sz="1300" spc="140" dirty="0">
                <a:solidFill>
                  <a:srgbClr val="FFFFFF"/>
                </a:solidFill>
                <a:latin typeface="Trebuchet MS"/>
                <a:cs typeface="Trebuchet MS"/>
              </a:rPr>
              <a:t>So</a:t>
            </a:r>
            <a:r>
              <a:rPr sz="13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before</a:t>
            </a:r>
            <a:r>
              <a:rPr sz="13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5" dirty="0">
                <a:solidFill>
                  <a:srgbClr val="FFFFFF"/>
                </a:solidFill>
                <a:latin typeface="Trebuchet MS"/>
                <a:cs typeface="Trebuchet MS"/>
              </a:rPr>
              <a:t>we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55" dirty="0">
                <a:solidFill>
                  <a:srgbClr val="FFFFFF"/>
                </a:solidFill>
                <a:latin typeface="Trebuchet MS"/>
                <a:cs typeface="Trebuchet MS"/>
              </a:rPr>
              <a:t>hash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it,</a:t>
            </a:r>
            <a:r>
              <a:rPr sz="13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5" dirty="0">
                <a:solidFill>
                  <a:srgbClr val="FFFFFF"/>
                </a:solidFill>
                <a:latin typeface="Trebuchet MS"/>
                <a:cs typeface="Trebuchet MS"/>
              </a:rPr>
              <a:t>we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5" dirty="0">
                <a:solidFill>
                  <a:srgbClr val="FFFFFF"/>
                </a:solidFill>
                <a:latin typeface="Trebuchet MS"/>
                <a:cs typeface="Trebuchet MS"/>
              </a:rPr>
              <a:t>prepend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5" dirty="0">
                <a:solidFill>
                  <a:srgbClr val="FFFFFF"/>
                </a:solidFill>
                <a:latin typeface="Trebuchet MS"/>
                <a:cs typeface="Trebuchet MS"/>
              </a:rPr>
              <a:t>unique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0" dirty="0">
                <a:solidFill>
                  <a:srgbClr val="FFFFFF"/>
                </a:solidFill>
                <a:latin typeface="Trebuchet MS"/>
                <a:cs typeface="Trebuchet MS"/>
              </a:rPr>
              <a:t>string.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45" dirty="0">
                <a:solidFill>
                  <a:srgbClr val="FFFFFF"/>
                </a:solidFill>
                <a:latin typeface="Trebuchet MS"/>
                <a:cs typeface="Trebuchet MS"/>
              </a:rPr>
              <a:t>Not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dirty="0">
                <a:solidFill>
                  <a:srgbClr val="FFFFFF"/>
                </a:solidFill>
                <a:latin typeface="Trebuchet MS"/>
                <a:cs typeface="Trebuchet MS"/>
              </a:rPr>
              <a:t>secret,</a:t>
            </a:r>
            <a:r>
              <a:rPr sz="13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dirty="0">
                <a:solidFill>
                  <a:srgbClr val="FFFFFF"/>
                </a:solidFill>
                <a:latin typeface="Trebuchet MS"/>
                <a:cs typeface="Trebuchet MS"/>
              </a:rPr>
              <a:t>just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40" dirty="0">
                <a:solidFill>
                  <a:srgbClr val="FFFFFF"/>
                </a:solidFill>
                <a:latin typeface="Trebuchet MS"/>
                <a:cs typeface="Trebuchet MS"/>
              </a:rPr>
              <a:t>something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-5" dirty="0">
                <a:solidFill>
                  <a:srgbClr val="FFFFFF"/>
                </a:solidFill>
                <a:latin typeface="Trebuchet MS"/>
                <a:cs typeface="Trebuchet MS"/>
              </a:rPr>
              <a:t>unique.</a:t>
            </a:r>
            <a:r>
              <a:rPr sz="13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80" dirty="0">
                <a:solidFill>
                  <a:srgbClr val="FFFFFF"/>
                </a:solidFill>
                <a:latin typeface="Trebuchet MS"/>
                <a:cs typeface="Trebuchet MS"/>
              </a:rPr>
              <a:t>so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13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55" dirty="0">
                <a:solidFill>
                  <a:srgbClr val="FFFFFF"/>
                </a:solidFill>
                <a:latin typeface="Trebuchet MS"/>
                <a:cs typeface="Trebuchet MS"/>
              </a:rPr>
              <a:t>hash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is </a:t>
            </a:r>
            <a:r>
              <a:rPr sz="1300" spc="-3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55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omp</a:t>
            </a:r>
            <a:r>
              <a:rPr sz="1300" spc="-20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1300" spc="-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300" spc="-3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300" spc="-20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1300" spc="50" dirty="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sz="130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55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1300" spc="-1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1300" spc="-45" dirty="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sz="1300" spc="20" dirty="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sz="1300" spc="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300" spc="-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1300" spc="2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30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1300" spc="-1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0" dirty="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or</a:t>
            </a:r>
            <a:r>
              <a:rPr sz="13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300" dirty="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sz="1300" spc="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300" spc="2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1300" spc="50" dirty="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3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1300" spc="2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300" spc="-35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1300" spc="-100" dirty="0">
                <a:solidFill>
                  <a:srgbClr val="FFFFFF"/>
                </a:solidFill>
                <a:latin typeface="Trebuchet MS"/>
                <a:cs typeface="Trebuchet MS"/>
              </a:rPr>
              <a:t>t.</a:t>
            </a:r>
            <a:endParaRPr sz="1300">
              <a:latin typeface="Trebuchet MS"/>
              <a:cs typeface="Trebuchet MS"/>
            </a:endParaRP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3999" cy="5143499"/>
          </a:xfrm>
          <a:prstGeom prst="rect">
            <a:avLst/>
          </a:prstGeom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89" cy="514349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208757" y="159263"/>
            <a:ext cx="478853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25" dirty="0">
                <a:latin typeface="Trebuchet MS"/>
                <a:cs typeface="Trebuchet MS"/>
              </a:rPr>
              <a:t>First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-35" dirty="0">
                <a:latin typeface="Trebuchet MS"/>
                <a:cs typeface="Trebuchet MS"/>
              </a:rPr>
              <a:t>let’s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generate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an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45" dirty="0">
                <a:latin typeface="Trebuchet MS"/>
                <a:cs typeface="Trebuchet MS"/>
              </a:rPr>
              <a:t>express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-10" dirty="0">
                <a:latin typeface="Trebuchet MS"/>
                <a:cs typeface="Trebuchet MS"/>
              </a:rPr>
              <a:t>app,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then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install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needed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modules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08757" y="890783"/>
            <a:ext cx="570420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2715" indent="-120014">
              <a:lnSpc>
                <a:spcPct val="100000"/>
              </a:lnSpc>
              <a:spcBef>
                <a:spcPts val="100"/>
              </a:spcBef>
              <a:buChar char="&gt;"/>
              <a:tabLst>
                <a:tab pos="132715" algn="l"/>
              </a:tabLst>
            </a:pPr>
            <a:r>
              <a:rPr sz="1200" spc="40" dirty="0">
                <a:latin typeface="Trebuchet MS"/>
                <a:cs typeface="Trebuchet MS"/>
              </a:rPr>
              <a:t>npm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-45" dirty="0">
                <a:latin typeface="Trebuchet MS"/>
                <a:cs typeface="Trebuchet MS"/>
              </a:rPr>
              <a:t>i</a:t>
            </a:r>
            <a:r>
              <a:rPr sz="1200" spc="25" dirty="0">
                <a:latin typeface="Trebuchet MS"/>
                <a:cs typeface="Trebuchet MS"/>
              </a:rPr>
              <a:t>n</a:t>
            </a:r>
            <a:r>
              <a:rPr sz="1200" spc="105" dirty="0">
                <a:latin typeface="Trebuchet MS"/>
                <a:cs typeface="Trebuchet MS"/>
              </a:rPr>
              <a:t>s</a:t>
            </a:r>
            <a:r>
              <a:rPr sz="1200" spc="-15" dirty="0">
                <a:latin typeface="Trebuchet MS"/>
                <a:cs typeface="Trebuchet MS"/>
              </a:rPr>
              <a:t>t</a:t>
            </a:r>
            <a:r>
              <a:rPr sz="1200" spc="25" dirty="0">
                <a:latin typeface="Trebuchet MS"/>
                <a:cs typeface="Trebuchet MS"/>
              </a:rPr>
              <a:t>a</a:t>
            </a:r>
            <a:r>
              <a:rPr sz="1200" spc="-5" dirty="0">
                <a:latin typeface="Trebuchet MS"/>
                <a:cs typeface="Trebuchet MS"/>
              </a:rPr>
              <a:t>l</a:t>
            </a:r>
            <a:r>
              <a:rPr sz="1200" spc="5" dirty="0">
                <a:latin typeface="Trebuchet MS"/>
                <a:cs typeface="Trebuchet MS"/>
              </a:rPr>
              <a:t>l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p</a:t>
            </a:r>
            <a:r>
              <a:rPr sz="1200" spc="20" dirty="0">
                <a:latin typeface="Trebuchet MS"/>
                <a:cs typeface="Trebuchet MS"/>
              </a:rPr>
              <a:t>a</a:t>
            </a:r>
            <a:r>
              <a:rPr sz="1200" spc="114" dirty="0">
                <a:latin typeface="Trebuchet MS"/>
                <a:cs typeface="Trebuchet MS"/>
              </a:rPr>
              <a:t>s</a:t>
            </a:r>
            <a:r>
              <a:rPr sz="1200" spc="50" dirty="0">
                <a:latin typeface="Trebuchet MS"/>
                <a:cs typeface="Trebuchet MS"/>
              </a:rPr>
              <a:t>spo</a:t>
            </a:r>
            <a:r>
              <a:rPr sz="1200" spc="20" dirty="0">
                <a:latin typeface="Trebuchet MS"/>
                <a:cs typeface="Trebuchet MS"/>
              </a:rPr>
              <a:t>r</a:t>
            </a:r>
            <a:r>
              <a:rPr sz="1200" spc="-10" dirty="0">
                <a:latin typeface="Trebuchet MS"/>
                <a:cs typeface="Trebuchet MS"/>
              </a:rPr>
              <a:t>t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p</a:t>
            </a:r>
            <a:r>
              <a:rPr sz="1200" spc="20" dirty="0">
                <a:latin typeface="Trebuchet MS"/>
                <a:cs typeface="Trebuchet MS"/>
              </a:rPr>
              <a:t>a</a:t>
            </a:r>
            <a:r>
              <a:rPr sz="1200" spc="114" dirty="0">
                <a:latin typeface="Trebuchet MS"/>
                <a:cs typeface="Trebuchet MS"/>
              </a:rPr>
              <a:t>s</a:t>
            </a:r>
            <a:r>
              <a:rPr sz="1200" spc="50" dirty="0">
                <a:latin typeface="Trebuchet MS"/>
                <a:cs typeface="Trebuchet MS"/>
              </a:rPr>
              <a:t>spo</a:t>
            </a:r>
            <a:r>
              <a:rPr sz="1200" spc="20" dirty="0">
                <a:latin typeface="Trebuchet MS"/>
                <a:cs typeface="Trebuchet MS"/>
              </a:rPr>
              <a:t>r</a:t>
            </a:r>
            <a:r>
              <a:rPr sz="1200" spc="-40" dirty="0">
                <a:latin typeface="Trebuchet MS"/>
                <a:cs typeface="Trebuchet MS"/>
              </a:rPr>
              <a:t>t</a:t>
            </a:r>
            <a:r>
              <a:rPr sz="1200" spc="5" dirty="0">
                <a:latin typeface="Trebuchet MS"/>
                <a:cs typeface="Trebuchet MS"/>
              </a:rPr>
              <a:t>-</a:t>
            </a:r>
            <a:r>
              <a:rPr sz="1200" spc="-25" dirty="0">
                <a:latin typeface="Trebuchet MS"/>
                <a:cs typeface="Trebuchet MS"/>
              </a:rPr>
              <a:t>l</a:t>
            </a:r>
            <a:r>
              <a:rPr sz="1200" spc="40" dirty="0">
                <a:latin typeface="Trebuchet MS"/>
                <a:cs typeface="Trebuchet MS"/>
              </a:rPr>
              <a:t>o</a:t>
            </a:r>
            <a:r>
              <a:rPr sz="1200" spc="30" dirty="0">
                <a:latin typeface="Trebuchet MS"/>
                <a:cs typeface="Trebuchet MS"/>
              </a:rPr>
              <a:t>c</a:t>
            </a:r>
            <a:r>
              <a:rPr sz="1200" spc="20" dirty="0">
                <a:latin typeface="Trebuchet MS"/>
                <a:cs typeface="Trebuchet MS"/>
              </a:rPr>
              <a:t>al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65" dirty="0">
                <a:latin typeface="Trebuchet MS"/>
                <a:cs typeface="Trebuchet MS"/>
              </a:rPr>
              <a:t>mon</a:t>
            </a:r>
            <a:r>
              <a:rPr sz="1200" spc="30" dirty="0">
                <a:latin typeface="Trebuchet MS"/>
                <a:cs typeface="Trebuchet MS"/>
              </a:rPr>
              <a:t>g</a:t>
            </a:r>
            <a:r>
              <a:rPr sz="1200" spc="25" dirty="0">
                <a:latin typeface="Trebuchet MS"/>
                <a:cs typeface="Trebuchet MS"/>
              </a:rPr>
              <a:t>oo</a:t>
            </a:r>
            <a:r>
              <a:rPr sz="1200" spc="70" dirty="0">
                <a:latin typeface="Trebuchet MS"/>
                <a:cs typeface="Trebuchet MS"/>
              </a:rPr>
              <a:t>se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p</a:t>
            </a:r>
            <a:r>
              <a:rPr sz="1200" spc="20" dirty="0">
                <a:latin typeface="Trebuchet MS"/>
                <a:cs typeface="Trebuchet MS"/>
              </a:rPr>
              <a:t>a</a:t>
            </a:r>
            <a:r>
              <a:rPr sz="1200" spc="114" dirty="0">
                <a:latin typeface="Trebuchet MS"/>
                <a:cs typeface="Trebuchet MS"/>
              </a:rPr>
              <a:t>s</a:t>
            </a:r>
            <a:r>
              <a:rPr sz="1200" spc="50" dirty="0">
                <a:latin typeface="Trebuchet MS"/>
                <a:cs typeface="Trebuchet MS"/>
              </a:rPr>
              <a:t>spo</a:t>
            </a:r>
            <a:r>
              <a:rPr sz="1200" spc="20" dirty="0">
                <a:latin typeface="Trebuchet MS"/>
                <a:cs typeface="Trebuchet MS"/>
              </a:rPr>
              <a:t>r</a:t>
            </a:r>
            <a:r>
              <a:rPr sz="1200" spc="-40" dirty="0">
                <a:latin typeface="Trebuchet MS"/>
                <a:cs typeface="Trebuchet MS"/>
              </a:rPr>
              <a:t>t</a:t>
            </a:r>
            <a:r>
              <a:rPr sz="1200" spc="5" dirty="0">
                <a:latin typeface="Trebuchet MS"/>
                <a:cs typeface="Trebuchet MS"/>
              </a:rPr>
              <a:t>-</a:t>
            </a:r>
            <a:r>
              <a:rPr sz="1200" spc="-25" dirty="0">
                <a:latin typeface="Trebuchet MS"/>
                <a:cs typeface="Trebuchet MS"/>
              </a:rPr>
              <a:t>l</a:t>
            </a:r>
            <a:r>
              <a:rPr sz="1200" spc="40" dirty="0">
                <a:latin typeface="Trebuchet MS"/>
                <a:cs typeface="Trebuchet MS"/>
              </a:rPr>
              <a:t>o</a:t>
            </a:r>
            <a:r>
              <a:rPr sz="1200" spc="30" dirty="0">
                <a:latin typeface="Trebuchet MS"/>
                <a:cs typeface="Trebuchet MS"/>
              </a:rPr>
              <a:t>c</a:t>
            </a:r>
            <a:r>
              <a:rPr sz="1200" spc="25" dirty="0">
                <a:latin typeface="Trebuchet MS"/>
                <a:cs typeface="Trebuchet MS"/>
              </a:rPr>
              <a:t>a</a:t>
            </a:r>
            <a:r>
              <a:rPr sz="1200" spc="-10" dirty="0">
                <a:latin typeface="Trebuchet MS"/>
                <a:cs typeface="Trebuchet MS"/>
              </a:rPr>
              <a:t>l</a:t>
            </a:r>
            <a:r>
              <a:rPr sz="1200" spc="50" dirty="0">
                <a:latin typeface="Trebuchet MS"/>
                <a:cs typeface="Trebuchet MS"/>
              </a:rPr>
              <a:t>-mon</a:t>
            </a:r>
            <a:r>
              <a:rPr sz="1200" spc="25" dirty="0">
                <a:latin typeface="Trebuchet MS"/>
                <a:cs typeface="Trebuchet MS"/>
              </a:rPr>
              <a:t>goo</a:t>
            </a:r>
            <a:r>
              <a:rPr sz="1200" spc="70" dirty="0">
                <a:latin typeface="Trebuchet MS"/>
                <a:cs typeface="Trebuchet MS"/>
              </a:rPr>
              <a:t>se</a:t>
            </a:r>
            <a:r>
              <a:rPr sz="1200" spc="-215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-</a:t>
            </a:r>
            <a:r>
              <a:rPr sz="1200" spc="10" dirty="0">
                <a:latin typeface="Trebuchet MS"/>
                <a:cs typeface="Trebuchet MS"/>
              </a:rPr>
              <a:t>-</a:t>
            </a:r>
            <a:r>
              <a:rPr sz="1200" spc="120" dirty="0">
                <a:latin typeface="Trebuchet MS"/>
                <a:cs typeface="Trebuchet MS"/>
              </a:rPr>
              <a:t>s</a:t>
            </a:r>
            <a:r>
              <a:rPr sz="1200" spc="10" dirty="0">
                <a:latin typeface="Trebuchet MS"/>
                <a:cs typeface="Trebuchet MS"/>
              </a:rPr>
              <a:t>a</a:t>
            </a:r>
            <a:r>
              <a:rPr sz="1200" dirty="0">
                <a:latin typeface="Trebuchet MS"/>
                <a:cs typeface="Trebuchet MS"/>
              </a:rPr>
              <a:t>v</a:t>
            </a:r>
            <a:r>
              <a:rPr sz="1200" spc="25" dirty="0">
                <a:latin typeface="Trebuchet MS"/>
                <a:cs typeface="Trebuchet MS"/>
              </a:rPr>
              <a:t>e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08757" y="1622303"/>
            <a:ext cx="32442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30" dirty="0">
                <a:latin typeface="Trebuchet MS"/>
                <a:cs typeface="Trebuchet MS"/>
              </a:rPr>
              <a:t>1.First</a:t>
            </a:r>
            <a:r>
              <a:rPr sz="1200" b="1" spc="-100" dirty="0">
                <a:latin typeface="Trebuchet MS"/>
                <a:cs typeface="Trebuchet MS"/>
              </a:rPr>
              <a:t> </a:t>
            </a:r>
            <a:r>
              <a:rPr sz="1200" b="1" dirty="0">
                <a:latin typeface="Trebuchet MS"/>
                <a:cs typeface="Trebuchet MS"/>
              </a:rPr>
              <a:t>create</a:t>
            </a:r>
            <a:r>
              <a:rPr sz="1200" b="1" spc="-95" dirty="0">
                <a:latin typeface="Trebuchet MS"/>
                <a:cs typeface="Trebuchet MS"/>
              </a:rPr>
              <a:t> </a:t>
            </a:r>
            <a:r>
              <a:rPr sz="1200" b="1" spc="40" dirty="0">
                <a:latin typeface="Trebuchet MS"/>
                <a:cs typeface="Trebuchet MS"/>
              </a:rPr>
              <a:t>a</a:t>
            </a:r>
            <a:r>
              <a:rPr sz="1200" b="1" spc="-95" dirty="0">
                <a:latin typeface="Trebuchet MS"/>
                <a:cs typeface="Trebuchet MS"/>
              </a:rPr>
              <a:t> </a:t>
            </a:r>
            <a:r>
              <a:rPr sz="1200" b="1" dirty="0">
                <a:latin typeface="Trebuchet MS"/>
                <a:cs typeface="Trebuchet MS"/>
              </a:rPr>
              <a:t>directory</a:t>
            </a:r>
            <a:r>
              <a:rPr sz="1200" b="1" spc="-95" dirty="0">
                <a:latin typeface="Trebuchet MS"/>
                <a:cs typeface="Trebuchet MS"/>
              </a:rPr>
              <a:t> </a:t>
            </a:r>
            <a:r>
              <a:rPr sz="1200" b="1" spc="10" dirty="0">
                <a:latin typeface="Trebuchet MS"/>
                <a:cs typeface="Trebuchet MS"/>
              </a:rPr>
              <a:t>structure</a:t>
            </a:r>
            <a:r>
              <a:rPr sz="1200" b="1" spc="-95" dirty="0">
                <a:latin typeface="Trebuchet MS"/>
                <a:cs typeface="Trebuchet MS"/>
              </a:rPr>
              <a:t> </a:t>
            </a:r>
            <a:r>
              <a:rPr sz="1200" b="1" spc="70" dirty="0">
                <a:latin typeface="Trebuchet MS"/>
                <a:cs typeface="Trebuchet MS"/>
              </a:rPr>
              <a:t>as</a:t>
            </a:r>
            <a:r>
              <a:rPr sz="1200" b="1" spc="-95" dirty="0">
                <a:latin typeface="Trebuchet MS"/>
                <a:cs typeface="Trebuchet MS"/>
              </a:rPr>
              <a:t> </a:t>
            </a:r>
            <a:r>
              <a:rPr sz="1200" b="1" dirty="0">
                <a:latin typeface="Trebuchet MS"/>
                <a:cs typeface="Trebuchet MS"/>
              </a:rPr>
              <a:t>below</a:t>
            </a:r>
            <a:r>
              <a:rPr sz="1200" b="1" spc="-95" dirty="0">
                <a:latin typeface="Trebuchet MS"/>
                <a:cs typeface="Trebuchet MS"/>
              </a:rPr>
              <a:t> </a:t>
            </a:r>
            <a:r>
              <a:rPr sz="1200" b="1" spc="-120" dirty="0">
                <a:latin typeface="Trebuchet MS"/>
                <a:cs typeface="Trebuchet MS"/>
              </a:rPr>
              <a:t>: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08757" y="2353823"/>
            <a:ext cx="707390" cy="1671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20" dirty="0">
                <a:latin typeface="Trebuchet MS"/>
                <a:cs typeface="Trebuchet MS"/>
              </a:rPr>
              <a:t>--model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1200" spc="-10" dirty="0">
                <a:latin typeface="Trebuchet MS"/>
                <a:cs typeface="Trebuchet MS"/>
              </a:rPr>
              <a:t>----user.js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1200" spc="5" dirty="0">
                <a:latin typeface="Trebuchet MS"/>
                <a:cs typeface="Trebuchet MS"/>
              </a:rPr>
              <a:t>--route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200" spc="-10" dirty="0">
                <a:latin typeface="Trebuchet MS"/>
                <a:cs typeface="Trebuchet MS"/>
              </a:rPr>
              <a:t>----user.js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1200" spc="-5" dirty="0">
                <a:latin typeface="Trebuchet MS"/>
                <a:cs typeface="Trebuchet MS"/>
              </a:rPr>
              <a:t>--app.js</a:t>
            </a:r>
            <a:endParaRPr sz="1200">
              <a:latin typeface="Trebuchet MS"/>
              <a:cs typeface="Trebuchet MS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3999" cy="5143499"/>
          </a:xfrm>
          <a:prstGeom prst="rect">
            <a:avLst/>
          </a:prstGeom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89" cy="514349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208757" y="159263"/>
            <a:ext cx="392557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Trebuchet MS"/>
                <a:cs typeface="Trebuchet MS"/>
              </a:rPr>
              <a:t>2.Create</a:t>
            </a:r>
            <a:r>
              <a:rPr sz="1200" b="1" spc="-100" dirty="0">
                <a:latin typeface="Trebuchet MS"/>
                <a:cs typeface="Trebuchet MS"/>
              </a:rPr>
              <a:t> </a:t>
            </a:r>
            <a:r>
              <a:rPr sz="1200" b="1" dirty="0">
                <a:latin typeface="Trebuchet MS"/>
                <a:cs typeface="Trebuchet MS"/>
              </a:rPr>
              <a:t>model/user.js</a:t>
            </a:r>
            <a:r>
              <a:rPr sz="1200" b="1" spc="-100" dirty="0">
                <a:latin typeface="Trebuchet MS"/>
                <a:cs typeface="Trebuchet MS"/>
              </a:rPr>
              <a:t> </a:t>
            </a:r>
            <a:r>
              <a:rPr sz="1200" b="1" spc="15" dirty="0">
                <a:latin typeface="Trebuchet MS"/>
                <a:cs typeface="Trebuchet MS"/>
              </a:rPr>
              <a:t>ﬁle</a:t>
            </a:r>
            <a:r>
              <a:rPr sz="1200" b="1" spc="-100" dirty="0">
                <a:latin typeface="Trebuchet MS"/>
                <a:cs typeface="Trebuchet MS"/>
              </a:rPr>
              <a:t> </a:t>
            </a:r>
            <a:r>
              <a:rPr sz="1200" b="1" spc="-5" dirty="0">
                <a:latin typeface="Trebuchet MS"/>
                <a:cs typeface="Trebuchet MS"/>
              </a:rPr>
              <a:t>which</a:t>
            </a:r>
            <a:r>
              <a:rPr sz="1200" b="1" spc="-100" dirty="0">
                <a:latin typeface="Trebuchet MS"/>
                <a:cs typeface="Trebuchet MS"/>
              </a:rPr>
              <a:t> </a:t>
            </a:r>
            <a:r>
              <a:rPr sz="1200" b="1" spc="25" dirty="0">
                <a:latin typeface="Trebuchet MS"/>
                <a:cs typeface="Trebuchet MS"/>
              </a:rPr>
              <a:t>deﬁnes</a:t>
            </a:r>
            <a:r>
              <a:rPr sz="1200" b="1" spc="-100" dirty="0">
                <a:latin typeface="Trebuchet MS"/>
                <a:cs typeface="Trebuchet MS"/>
              </a:rPr>
              <a:t> </a:t>
            </a:r>
            <a:r>
              <a:rPr sz="1200" b="1" spc="25" dirty="0">
                <a:latin typeface="Trebuchet MS"/>
                <a:cs typeface="Trebuchet MS"/>
              </a:rPr>
              <a:t>user</a:t>
            </a:r>
            <a:r>
              <a:rPr sz="1200" b="1" spc="-95" dirty="0">
                <a:latin typeface="Trebuchet MS"/>
                <a:cs typeface="Trebuchet MS"/>
              </a:rPr>
              <a:t> </a:t>
            </a:r>
            <a:r>
              <a:rPr sz="1200" b="1" spc="35" dirty="0">
                <a:latin typeface="Trebuchet MS"/>
                <a:cs typeface="Trebuchet MS"/>
              </a:rPr>
              <a:t>schema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08757" y="890783"/>
            <a:ext cx="4678680" cy="1305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15" dirty="0">
                <a:latin typeface="Trebuchet MS"/>
                <a:cs typeface="Trebuchet MS"/>
              </a:rPr>
              <a:t>/</a:t>
            </a:r>
            <a:r>
              <a:rPr sz="1200" spc="-210" dirty="0">
                <a:latin typeface="Trebuchet MS"/>
                <a:cs typeface="Trebuchet MS"/>
              </a:rPr>
              <a:t>/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-45" dirty="0">
                <a:latin typeface="Trebuchet MS"/>
                <a:cs typeface="Trebuchet MS"/>
              </a:rPr>
              <a:t>i</a:t>
            </a:r>
            <a:r>
              <a:rPr sz="1200" spc="30" dirty="0">
                <a:latin typeface="Trebuchet MS"/>
                <a:cs typeface="Trebuchet MS"/>
              </a:rPr>
              <a:t>mpo</a:t>
            </a:r>
            <a:r>
              <a:rPr sz="1200" dirty="0">
                <a:latin typeface="Trebuchet MS"/>
                <a:cs typeface="Trebuchet MS"/>
              </a:rPr>
              <a:t>r</a:t>
            </a:r>
            <a:r>
              <a:rPr sz="1200" spc="-35" dirty="0">
                <a:latin typeface="Trebuchet MS"/>
                <a:cs typeface="Trebuchet MS"/>
              </a:rPr>
              <a:t>t</a:t>
            </a:r>
            <a:r>
              <a:rPr sz="1200" spc="-20" dirty="0">
                <a:latin typeface="Trebuchet MS"/>
                <a:cs typeface="Trebuchet MS"/>
              </a:rPr>
              <a:t>i</a:t>
            </a:r>
            <a:r>
              <a:rPr sz="1200" spc="90" dirty="0">
                <a:latin typeface="Trebuchet MS"/>
                <a:cs typeface="Trebuchet MS"/>
              </a:rPr>
              <a:t>ng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modu</a:t>
            </a:r>
            <a:r>
              <a:rPr sz="1200" spc="-25" dirty="0">
                <a:latin typeface="Trebuchet MS"/>
                <a:cs typeface="Trebuchet MS"/>
              </a:rPr>
              <a:t>l</a:t>
            </a:r>
            <a:r>
              <a:rPr sz="1200" spc="20" dirty="0">
                <a:latin typeface="Trebuchet MS"/>
                <a:cs typeface="Trebuchet MS"/>
              </a:rPr>
              <a:t>e</a:t>
            </a:r>
            <a:r>
              <a:rPr sz="1200" spc="120" dirty="0">
                <a:latin typeface="Trebuchet MS"/>
                <a:cs typeface="Trebuchet MS"/>
              </a:rPr>
              <a:t>s</a:t>
            </a:r>
            <a:endParaRPr sz="1200">
              <a:latin typeface="Trebuchet MS"/>
              <a:cs typeface="Trebuchet MS"/>
            </a:endParaRPr>
          </a:p>
          <a:p>
            <a:pPr marL="12700" marR="2081530">
              <a:lnSpc>
                <a:spcPct val="200000"/>
              </a:lnSpc>
            </a:pPr>
            <a:r>
              <a:rPr sz="1200" spc="10" dirty="0">
                <a:latin typeface="Trebuchet MS"/>
                <a:cs typeface="Trebuchet MS"/>
              </a:rPr>
              <a:t>var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55" dirty="0">
                <a:latin typeface="Trebuchet MS"/>
                <a:cs typeface="Trebuchet MS"/>
              </a:rPr>
              <a:t>mongoose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=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require('mongoose'); </a:t>
            </a:r>
            <a:r>
              <a:rPr sz="1200" spc="-345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var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65" dirty="0">
                <a:latin typeface="Trebuchet MS"/>
                <a:cs typeface="Trebuchet MS"/>
              </a:rPr>
              <a:t>Schema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=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mongoose.Schema;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1200" spc="10" dirty="0">
                <a:latin typeface="Trebuchet MS"/>
                <a:cs typeface="Trebuchet MS"/>
              </a:rPr>
              <a:t>var</a:t>
            </a:r>
            <a:r>
              <a:rPr sz="1200" spc="-35" dirty="0">
                <a:latin typeface="Trebuchet MS"/>
                <a:cs typeface="Trebuchet MS"/>
              </a:rPr>
              <a:t> </a:t>
            </a:r>
            <a:r>
              <a:rPr sz="1200" spc="50" dirty="0">
                <a:latin typeface="Trebuchet MS"/>
                <a:cs typeface="Trebuchet MS"/>
              </a:rPr>
              <a:t>passportLocalMongoose</a:t>
            </a:r>
            <a:r>
              <a:rPr sz="1200" spc="-4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=</a:t>
            </a:r>
            <a:r>
              <a:rPr sz="1200" spc="-3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require('passport-local-mongoose');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08757" y="3085343"/>
            <a:ext cx="3862070" cy="1305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10" dirty="0">
                <a:latin typeface="Trebuchet MS"/>
                <a:cs typeface="Trebuchet MS"/>
              </a:rPr>
              <a:t>var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55" dirty="0">
                <a:latin typeface="Trebuchet MS"/>
                <a:cs typeface="Trebuchet MS"/>
              </a:rPr>
              <a:t>UserSchema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=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new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Schema({</a:t>
            </a:r>
            <a:endParaRPr sz="1200">
              <a:latin typeface="Trebuchet MS"/>
              <a:cs typeface="Trebuchet MS"/>
            </a:endParaRPr>
          </a:p>
          <a:p>
            <a:pPr marL="160655" marR="5080" indent="-1905">
              <a:lnSpc>
                <a:spcPct val="200000"/>
              </a:lnSpc>
            </a:pPr>
            <a:r>
              <a:rPr sz="1200" spc="-20" dirty="0">
                <a:latin typeface="Trebuchet MS"/>
                <a:cs typeface="Trebuchet MS"/>
              </a:rPr>
              <a:t>email: </a:t>
            </a:r>
            <a:r>
              <a:rPr sz="1200" spc="-25" dirty="0">
                <a:latin typeface="Trebuchet MS"/>
                <a:cs typeface="Trebuchet MS"/>
              </a:rPr>
              <a:t>{type: </a:t>
            </a:r>
            <a:r>
              <a:rPr sz="1200" spc="25" dirty="0">
                <a:latin typeface="Trebuchet MS"/>
                <a:cs typeface="Trebuchet MS"/>
              </a:rPr>
              <a:t>String, </a:t>
            </a:r>
            <a:r>
              <a:rPr sz="1200" spc="-15" dirty="0">
                <a:latin typeface="Trebuchet MS"/>
                <a:cs typeface="Trebuchet MS"/>
              </a:rPr>
              <a:t>required:true, unique:true}, </a:t>
            </a:r>
            <a:r>
              <a:rPr sz="1200" spc="-10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usern</a:t>
            </a:r>
            <a:r>
              <a:rPr sz="1200" spc="30" dirty="0">
                <a:latin typeface="Trebuchet MS"/>
                <a:cs typeface="Trebuchet MS"/>
              </a:rPr>
              <a:t>ame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-170" dirty="0">
                <a:latin typeface="Trebuchet MS"/>
                <a:cs typeface="Trebuchet MS"/>
              </a:rPr>
              <a:t>: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-25" dirty="0">
                <a:latin typeface="Trebuchet MS"/>
                <a:cs typeface="Trebuchet MS"/>
              </a:rPr>
              <a:t>{type</a:t>
            </a:r>
            <a:r>
              <a:rPr sz="1200" spc="-15" dirty="0">
                <a:latin typeface="Trebuchet MS"/>
                <a:cs typeface="Trebuchet MS"/>
              </a:rPr>
              <a:t>: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200" dirty="0">
                <a:latin typeface="Trebuchet MS"/>
                <a:cs typeface="Trebuchet MS"/>
              </a:rPr>
              <a:t>S</a:t>
            </a:r>
            <a:r>
              <a:rPr sz="1200" spc="-20" dirty="0">
                <a:latin typeface="Trebuchet MS"/>
                <a:cs typeface="Trebuchet MS"/>
              </a:rPr>
              <a:t>tr</a:t>
            </a:r>
            <a:r>
              <a:rPr sz="1200" spc="-10" dirty="0">
                <a:latin typeface="Trebuchet MS"/>
                <a:cs typeface="Trebuchet MS"/>
              </a:rPr>
              <a:t>i</a:t>
            </a:r>
            <a:r>
              <a:rPr sz="1200" spc="10" dirty="0">
                <a:latin typeface="Trebuchet MS"/>
                <a:cs typeface="Trebuchet MS"/>
              </a:rPr>
              <a:t>ng,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45" dirty="0">
                <a:latin typeface="Trebuchet MS"/>
                <a:cs typeface="Trebuchet MS"/>
              </a:rPr>
              <a:t>u</a:t>
            </a:r>
            <a:r>
              <a:rPr sz="1200" spc="-15" dirty="0">
                <a:latin typeface="Trebuchet MS"/>
                <a:cs typeface="Trebuchet MS"/>
              </a:rPr>
              <a:t>nique: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-20" dirty="0">
                <a:latin typeface="Trebuchet MS"/>
                <a:cs typeface="Trebuchet MS"/>
              </a:rPr>
              <a:t>true,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-10" dirty="0">
                <a:latin typeface="Trebuchet MS"/>
                <a:cs typeface="Trebuchet MS"/>
              </a:rPr>
              <a:t>r</a:t>
            </a:r>
            <a:r>
              <a:rPr sz="1200" spc="30" dirty="0">
                <a:latin typeface="Trebuchet MS"/>
                <a:cs typeface="Trebuchet MS"/>
              </a:rPr>
              <a:t>eq</a:t>
            </a:r>
            <a:r>
              <a:rPr sz="1200" spc="40" dirty="0">
                <a:latin typeface="Trebuchet MS"/>
                <a:cs typeface="Trebuchet MS"/>
              </a:rPr>
              <a:t>u</a:t>
            </a:r>
            <a:r>
              <a:rPr sz="1200" spc="-45" dirty="0">
                <a:latin typeface="Trebuchet MS"/>
                <a:cs typeface="Trebuchet MS"/>
              </a:rPr>
              <a:t>i</a:t>
            </a:r>
            <a:r>
              <a:rPr sz="1200" spc="-10" dirty="0">
                <a:latin typeface="Trebuchet MS"/>
                <a:cs typeface="Trebuchet MS"/>
              </a:rPr>
              <a:t>r</a:t>
            </a:r>
            <a:r>
              <a:rPr sz="1200" spc="-15" dirty="0">
                <a:latin typeface="Trebuchet MS"/>
                <a:cs typeface="Trebuchet MS"/>
              </a:rPr>
              <a:t>ed:tru</a:t>
            </a:r>
            <a:r>
              <a:rPr sz="1200" spc="-25" dirty="0">
                <a:latin typeface="Trebuchet MS"/>
                <a:cs typeface="Trebuchet MS"/>
              </a:rPr>
              <a:t>e</a:t>
            </a:r>
            <a:r>
              <a:rPr sz="1200" spc="-100" dirty="0">
                <a:latin typeface="Trebuchet MS"/>
                <a:cs typeface="Trebuchet MS"/>
              </a:rPr>
              <a:t>},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1200" spc="-90" dirty="0">
                <a:latin typeface="Trebuchet MS"/>
                <a:cs typeface="Trebuchet MS"/>
              </a:rPr>
              <a:t>});</a:t>
            </a:r>
            <a:endParaRPr sz="1200">
              <a:latin typeface="Trebuchet MS"/>
              <a:cs typeface="Trebuchet MS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3999" cy="5143499"/>
          </a:xfrm>
          <a:prstGeom prst="rect">
            <a:avLst/>
          </a:prstGeom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89" cy="514349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208757" y="159263"/>
            <a:ext cx="32759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15" dirty="0">
                <a:latin typeface="Trebuchet MS"/>
                <a:cs typeface="Trebuchet MS"/>
              </a:rPr>
              <a:t>/</a:t>
            </a:r>
            <a:r>
              <a:rPr sz="1200" spc="-210" dirty="0">
                <a:latin typeface="Trebuchet MS"/>
                <a:cs typeface="Trebuchet MS"/>
              </a:rPr>
              <a:t>/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p</a:t>
            </a:r>
            <a:r>
              <a:rPr sz="1200" spc="-5" dirty="0">
                <a:latin typeface="Trebuchet MS"/>
                <a:cs typeface="Trebuchet MS"/>
              </a:rPr>
              <a:t>l</a:t>
            </a:r>
            <a:r>
              <a:rPr sz="1200" spc="35" dirty="0">
                <a:latin typeface="Trebuchet MS"/>
                <a:cs typeface="Trebuchet MS"/>
              </a:rPr>
              <a:t>u</a:t>
            </a:r>
            <a:r>
              <a:rPr sz="1200" spc="55" dirty="0">
                <a:latin typeface="Trebuchet MS"/>
                <a:cs typeface="Trebuchet MS"/>
              </a:rPr>
              <a:t>g</a:t>
            </a:r>
            <a:r>
              <a:rPr sz="1200" spc="40" dirty="0">
                <a:latin typeface="Trebuchet MS"/>
                <a:cs typeface="Trebuchet MS"/>
              </a:rPr>
              <a:t>i</a:t>
            </a:r>
            <a:r>
              <a:rPr sz="1200" spc="35" dirty="0">
                <a:latin typeface="Trebuchet MS"/>
                <a:cs typeface="Trebuchet MS"/>
              </a:rPr>
              <a:t>n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f</a:t>
            </a:r>
            <a:r>
              <a:rPr sz="1200" spc="15" dirty="0">
                <a:latin typeface="Trebuchet MS"/>
                <a:cs typeface="Trebuchet MS"/>
              </a:rPr>
              <a:t>or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p</a:t>
            </a:r>
            <a:r>
              <a:rPr sz="1200" spc="20" dirty="0">
                <a:latin typeface="Trebuchet MS"/>
                <a:cs typeface="Trebuchet MS"/>
              </a:rPr>
              <a:t>a</a:t>
            </a:r>
            <a:r>
              <a:rPr sz="1200" spc="114" dirty="0">
                <a:latin typeface="Trebuchet MS"/>
                <a:cs typeface="Trebuchet MS"/>
              </a:rPr>
              <a:t>s</a:t>
            </a:r>
            <a:r>
              <a:rPr sz="1200" spc="50" dirty="0">
                <a:latin typeface="Trebuchet MS"/>
                <a:cs typeface="Trebuchet MS"/>
              </a:rPr>
              <a:t>spo</a:t>
            </a:r>
            <a:r>
              <a:rPr sz="1200" spc="20" dirty="0">
                <a:latin typeface="Trebuchet MS"/>
                <a:cs typeface="Trebuchet MS"/>
              </a:rPr>
              <a:t>r</a:t>
            </a:r>
            <a:r>
              <a:rPr sz="1200" spc="-40" dirty="0">
                <a:latin typeface="Trebuchet MS"/>
                <a:cs typeface="Trebuchet MS"/>
              </a:rPr>
              <a:t>t</a:t>
            </a:r>
            <a:r>
              <a:rPr sz="1200" spc="5" dirty="0">
                <a:latin typeface="Trebuchet MS"/>
                <a:cs typeface="Trebuchet MS"/>
              </a:rPr>
              <a:t>-</a:t>
            </a:r>
            <a:r>
              <a:rPr sz="1200" spc="-25" dirty="0">
                <a:latin typeface="Trebuchet MS"/>
                <a:cs typeface="Trebuchet MS"/>
              </a:rPr>
              <a:t>l</a:t>
            </a:r>
            <a:r>
              <a:rPr sz="1200" spc="40" dirty="0">
                <a:latin typeface="Trebuchet MS"/>
                <a:cs typeface="Trebuchet MS"/>
              </a:rPr>
              <a:t>o</a:t>
            </a:r>
            <a:r>
              <a:rPr sz="1200" spc="30" dirty="0">
                <a:latin typeface="Trebuchet MS"/>
                <a:cs typeface="Trebuchet MS"/>
              </a:rPr>
              <a:t>c</a:t>
            </a:r>
            <a:r>
              <a:rPr sz="1200" spc="25" dirty="0">
                <a:latin typeface="Trebuchet MS"/>
                <a:cs typeface="Trebuchet MS"/>
              </a:rPr>
              <a:t>a</a:t>
            </a:r>
            <a:r>
              <a:rPr sz="1200" spc="-10" dirty="0">
                <a:latin typeface="Trebuchet MS"/>
                <a:cs typeface="Trebuchet MS"/>
              </a:rPr>
              <a:t>l</a:t>
            </a:r>
            <a:r>
              <a:rPr sz="1200" spc="50" dirty="0">
                <a:latin typeface="Trebuchet MS"/>
                <a:cs typeface="Trebuchet MS"/>
              </a:rPr>
              <a:t>-mon</a:t>
            </a:r>
            <a:r>
              <a:rPr sz="1200" spc="25" dirty="0">
                <a:latin typeface="Trebuchet MS"/>
                <a:cs typeface="Trebuchet MS"/>
              </a:rPr>
              <a:t>goo</a:t>
            </a:r>
            <a:r>
              <a:rPr sz="1200" spc="70" dirty="0">
                <a:latin typeface="Trebuchet MS"/>
                <a:cs typeface="Trebuchet MS"/>
              </a:rPr>
              <a:t>se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1200" spc="30" dirty="0">
                <a:latin typeface="Trebuchet MS"/>
                <a:cs typeface="Trebuchet MS"/>
              </a:rPr>
              <a:t>UserSchema.plugin(passportLocalMongoose);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08757" y="1256543"/>
            <a:ext cx="7487284" cy="1488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15" dirty="0">
                <a:latin typeface="Trebuchet MS"/>
                <a:cs typeface="Trebuchet MS"/>
              </a:rPr>
              <a:t>/</a:t>
            </a:r>
            <a:r>
              <a:rPr sz="1200" spc="-210" dirty="0">
                <a:latin typeface="Trebuchet MS"/>
                <a:cs typeface="Trebuchet MS"/>
              </a:rPr>
              <a:t>/</a:t>
            </a:r>
            <a:r>
              <a:rPr sz="1200" spc="-90" dirty="0">
                <a:latin typeface="Trebuchet MS"/>
                <a:cs typeface="Trebuchet MS"/>
              </a:rPr>
              <a:t> </a:t>
            </a:r>
            <a:r>
              <a:rPr sz="1200" spc="-20" dirty="0">
                <a:latin typeface="Trebuchet MS"/>
                <a:cs typeface="Trebuchet MS"/>
              </a:rPr>
              <a:t>e</a:t>
            </a:r>
            <a:r>
              <a:rPr sz="1200" spc="35" dirty="0">
                <a:latin typeface="Trebuchet MS"/>
                <a:cs typeface="Trebuchet MS"/>
              </a:rPr>
              <a:t>xpo</a:t>
            </a:r>
            <a:r>
              <a:rPr sz="1200" spc="10" dirty="0">
                <a:latin typeface="Trebuchet MS"/>
                <a:cs typeface="Trebuchet MS"/>
              </a:rPr>
              <a:t>r</a:t>
            </a:r>
            <a:r>
              <a:rPr sz="1200" spc="-10" dirty="0">
                <a:latin typeface="Trebuchet MS"/>
                <a:cs typeface="Trebuchet MS"/>
              </a:rPr>
              <a:t>t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user</a:t>
            </a:r>
            <a:r>
              <a:rPr sz="1200" spc="80" dirty="0">
                <a:latin typeface="Trebuchet MS"/>
                <a:cs typeface="Trebuchet MS"/>
              </a:rPr>
              <a:t>s</a:t>
            </a:r>
            <a:r>
              <a:rPr sz="1200" spc="85" dirty="0">
                <a:latin typeface="Trebuchet MS"/>
                <a:cs typeface="Trebuchet MS"/>
              </a:rPr>
              <a:t>c</a:t>
            </a:r>
            <a:r>
              <a:rPr sz="1200" spc="25" dirty="0">
                <a:latin typeface="Trebuchet MS"/>
                <a:cs typeface="Trebuchet MS"/>
              </a:rPr>
              <a:t>hem</a:t>
            </a:r>
            <a:r>
              <a:rPr sz="1200" spc="30" dirty="0">
                <a:latin typeface="Trebuchet MS"/>
                <a:cs typeface="Trebuchet MS"/>
              </a:rPr>
              <a:t>a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49530">
              <a:lnSpc>
                <a:spcPct val="100000"/>
              </a:lnSpc>
            </a:pPr>
            <a:r>
              <a:rPr sz="1200" spc="10" dirty="0">
                <a:latin typeface="Trebuchet MS"/>
                <a:cs typeface="Trebuchet MS"/>
              </a:rPr>
              <a:t>module.exports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=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mongoose.model("User",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UserSchema);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12700" marR="5080">
              <a:lnSpc>
                <a:spcPct val="100000"/>
              </a:lnSpc>
            </a:pPr>
            <a:r>
              <a:rPr sz="1200" spc="30" dirty="0">
                <a:latin typeface="Trebuchet MS"/>
                <a:cs typeface="Trebuchet MS"/>
              </a:rPr>
              <a:t>Note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that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here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-5" dirty="0">
                <a:latin typeface="Trebuchet MS"/>
                <a:cs typeface="Trebuchet MS"/>
              </a:rPr>
              <a:t>in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this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45" dirty="0">
                <a:latin typeface="Trebuchet MS"/>
                <a:cs typeface="Trebuchet MS"/>
              </a:rPr>
              <a:t>schema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we</a:t>
            </a:r>
            <a:r>
              <a:rPr sz="1200" spc="-9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did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not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add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any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ﬁeld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for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45" dirty="0">
                <a:latin typeface="Trebuchet MS"/>
                <a:cs typeface="Trebuchet MS"/>
              </a:rPr>
              <a:t>password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unlike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we</a:t>
            </a:r>
            <a:r>
              <a:rPr sz="1200" spc="-9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do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-10" dirty="0">
                <a:latin typeface="Trebuchet MS"/>
                <a:cs typeface="Trebuchet MS"/>
              </a:rPr>
              <a:t>normally.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This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is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45" dirty="0">
                <a:latin typeface="Trebuchet MS"/>
                <a:cs typeface="Trebuchet MS"/>
              </a:rPr>
              <a:t>because </a:t>
            </a:r>
            <a:r>
              <a:rPr sz="1200" spc="-34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passport-local-mongoose </a:t>
            </a:r>
            <a:r>
              <a:rPr sz="1200" spc="5" dirty="0">
                <a:latin typeface="Trebuchet MS"/>
                <a:cs typeface="Trebuchet MS"/>
              </a:rPr>
              <a:t>doesn’t </a:t>
            </a:r>
            <a:r>
              <a:rPr sz="1200" spc="30" dirty="0">
                <a:latin typeface="Trebuchet MS"/>
                <a:cs typeface="Trebuchet MS"/>
              </a:rPr>
              <a:t>need </a:t>
            </a:r>
            <a:r>
              <a:rPr sz="1200" spc="-80" dirty="0">
                <a:latin typeface="Trebuchet MS"/>
                <a:cs typeface="Trebuchet MS"/>
              </a:rPr>
              <a:t>it. </a:t>
            </a:r>
            <a:r>
              <a:rPr sz="1200" spc="40" dirty="0">
                <a:latin typeface="Trebuchet MS"/>
                <a:cs typeface="Trebuchet MS"/>
              </a:rPr>
              <a:t>Here </a:t>
            </a:r>
            <a:r>
              <a:rPr sz="1200" spc="25" dirty="0">
                <a:latin typeface="Trebuchet MS"/>
                <a:cs typeface="Trebuchet MS"/>
              </a:rPr>
              <a:t>we </a:t>
            </a:r>
            <a:r>
              <a:rPr sz="1200" spc="15" dirty="0">
                <a:latin typeface="Trebuchet MS"/>
                <a:cs typeface="Trebuchet MS"/>
              </a:rPr>
              <a:t>did </a:t>
            </a:r>
            <a:r>
              <a:rPr sz="1200" spc="10" dirty="0">
                <a:latin typeface="Trebuchet MS"/>
                <a:cs typeface="Trebuchet MS"/>
              </a:rPr>
              <a:t>not </a:t>
            </a:r>
            <a:r>
              <a:rPr sz="1200" spc="40" dirty="0">
                <a:latin typeface="Trebuchet MS"/>
                <a:cs typeface="Trebuchet MS"/>
              </a:rPr>
              <a:t>add </a:t>
            </a:r>
            <a:r>
              <a:rPr sz="1200" spc="30" dirty="0">
                <a:latin typeface="Trebuchet MS"/>
                <a:cs typeface="Trebuchet MS"/>
              </a:rPr>
              <a:t>any </a:t>
            </a:r>
            <a:r>
              <a:rPr sz="1200" spc="35" dirty="0">
                <a:latin typeface="Trebuchet MS"/>
                <a:cs typeface="Trebuchet MS"/>
              </a:rPr>
              <a:t>methods </a:t>
            </a:r>
            <a:r>
              <a:rPr sz="1200" dirty="0">
                <a:latin typeface="Trebuchet MS"/>
                <a:cs typeface="Trebuchet MS"/>
              </a:rPr>
              <a:t>to </a:t>
            </a:r>
            <a:r>
              <a:rPr sz="1200" spc="50" dirty="0">
                <a:latin typeface="Trebuchet MS"/>
                <a:cs typeface="Trebuchet MS"/>
              </a:rPr>
              <a:t>hash </a:t>
            </a:r>
            <a:r>
              <a:rPr sz="1200" spc="25" dirty="0">
                <a:latin typeface="Trebuchet MS"/>
                <a:cs typeface="Trebuchet MS"/>
              </a:rPr>
              <a:t>our </a:t>
            </a:r>
            <a:r>
              <a:rPr sz="1200" spc="45" dirty="0">
                <a:latin typeface="Trebuchet MS"/>
                <a:cs typeface="Trebuchet MS"/>
              </a:rPr>
              <a:t>password </a:t>
            </a:r>
            <a:r>
              <a:rPr sz="1200" spc="15" dirty="0">
                <a:latin typeface="Trebuchet MS"/>
                <a:cs typeface="Trebuchet MS"/>
              </a:rPr>
              <a:t>or </a:t>
            </a:r>
            <a:r>
              <a:rPr sz="1200" dirty="0">
                <a:latin typeface="Trebuchet MS"/>
                <a:cs typeface="Trebuchet MS"/>
              </a:rPr>
              <a:t>to </a:t>
            </a:r>
            <a:r>
              <a:rPr sz="1200" spc="5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compare</a:t>
            </a:r>
            <a:r>
              <a:rPr sz="1200" spc="-95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our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55" dirty="0">
                <a:latin typeface="Trebuchet MS"/>
                <a:cs typeface="Trebuchet MS"/>
              </a:rPr>
              <a:t>passwords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70" dirty="0">
                <a:latin typeface="Trebuchet MS"/>
                <a:cs typeface="Trebuchet MS"/>
              </a:rPr>
              <a:t>as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we</a:t>
            </a:r>
            <a:r>
              <a:rPr sz="1200" spc="-9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do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normally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for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authentication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45" dirty="0">
                <a:latin typeface="Trebuchet MS"/>
                <a:cs typeface="Trebuchet MS"/>
              </a:rPr>
              <a:t>because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passport-local-mongoose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will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do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all </a:t>
            </a:r>
            <a:r>
              <a:rPr sz="1200" spc="-34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that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for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-10" dirty="0">
                <a:latin typeface="Trebuchet MS"/>
                <a:cs typeface="Trebuchet MS"/>
              </a:rPr>
              <a:t>us.</a:t>
            </a:r>
            <a:endParaRPr sz="1200">
              <a:latin typeface="Trebuchet MS"/>
              <a:cs typeface="Trebuchet MS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3999" cy="5143499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" y="0"/>
            <a:ext cx="9144000" cy="5143500"/>
            <a:chOff x="-1" y="0"/>
            <a:chExt cx="9144000" cy="51435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3989" cy="514349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315283"/>
              <a:ext cx="135890" cy="344170"/>
            </a:xfrm>
            <a:custGeom>
              <a:avLst/>
              <a:gdLst/>
              <a:ahLst/>
              <a:cxnLst/>
              <a:rect l="l" t="t" r="r" b="b"/>
              <a:pathLst>
                <a:path w="135890" h="344170">
                  <a:moveTo>
                    <a:pt x="135730" y="344090"/>
                  </a:moveTo>
                  <a:lnTo>
                    <a:pt x="0" y="344090"/>
                  </a:lnTo>
                  <a:lnTo>
                    <a:pt x="0" y="0"/>
                  </a:lnTo>
                  <a:lnTo>
                    <a:pt x="135730" y="0"/>
                  </a:lnTo>
                  <a:lnTo>
                    <a:pt x="135730" y="344090"/>
                  </a:lnTo>
                  <a:close/>
                </a:path>
              </a:pathLst>
            </a:custGeom>
            <a:solidFill>
              <a:srgbClr val="2236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-1" y="204342"/>
              <a:ext cx="9144000" cy="4489450"/>
            </a:xfrm>
            <a:custGeom>
              <a:avLst/>
              <a:gdLst/>
              <a:ahLst/>
              <a:cxnLst/>
              <a:rect l="l" t="t" r="r" b="b"/>
              <a:pathLst>
                <a:path w="9144000" h="4489450">
                  <a:moveTo>
                    <a:pt x="9143989" y="4488955"/>
                  </a:moveTo>
                  <a:lnTo>
                    <a:pt x="0" y="4488955"/>
                  </a:lnTo>
                  <a:lnTo>
                    <a:pt x="0" y="0"/>
                  </a:lnTo>
                  <a:lnTo>
                    <a:pt x="9143989" y="0"/>
                  </a:lnTo>
                  <a:lnTo>
                    <a:pt x="9143989" y="4488955"/>
                  </a:lnTo>
                  <a:close/>
                </a:path>
              </a:pathLst>
            </a:custGeom>
            <a:solidFill>
              <a:srgbClr val="F0C8CE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08756" y="359992"/>
            <a:ext cx="4431665" cy="25907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25" dirty="0">
                <a:solidFill>
                  <a:srgbClr val="822836"/>
                </a:solidFill>
              </a:rPr>
              <a:t>Terminologies</a:t>
            </a:r>
            <a:r>
              <a:rPr spc="-120" dirty="0">
                <a:solidFill>
                  <a:srgbClr val="822836"/>
                </a:solidFill>
              </a:rPr>
              <a:t> </a:t>
            </a:r>
            <a:r>
              <a:rPr spc="55" dirty="0">
                <a:solidFill>
                  <a:srgbClr val="822836"/>
                </a:solidFill>
              </a:rPr>
              <a:t>associated</a:t>
            </a:r>
            <a:r>
              <a:rPr spc="-114" dirty="0">
                <a:solidFill>
                  <a:srgbClr val="822836"/>
                </a:solidFill>
              </a:rPr>
              <a:t> </a:t>
            </a:r>
            <a:r>
              <a:rPr spc="5" dirty="0">
                <a:solidFill>
                  <a:srgbClr val="822836"/>
                </a:solidFill>
              </a:rPr>
              <a:t>with</a:t>
            </a:r>
            <a:r>
              <a:rPr spc="-110" dirty="0">
                <a:solidFill>
                  <a:srgbClr val="822836"/>
                </a:solidFill>
              </a:rPr>
              <a:t> </a:t>
            </a:r>
            <a:r>
              <a:rPr spc="105" dirty="0">
                <a:solidFill>
                  <a:srgbClr val="822836"/>
                </a:solidFill>
              </a:rPr>
              <a:t>API</a:t>
            </a:r>
            <a:r>
              <a:rPr spc="-120" dirty="0">
                <a:solidFill>
                  <a:srgbClr val="822836"/>
                </a:solidFill>
              </a:rPr>
              <a:t> </a:t>
            </a:r>
            <a:r>
              <a:rPr spc="20" dirty="0">
                <a:solidFill>
                  <a:srgbClr val="822836"/>
                </a:solidFill>
              </a:rPr>
              <a:t>development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34749" y="730144"/>
            <a:ext cx="6741159" cy="23025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72415" indent="-260350">
              <a:lnSpc>
                <a:spcPct val="100000"/>
              </a:lnSpc>
              <a:spcBef>
                <a:spcPts val="100"/>
              </a:spcBef>
              <a:buSzPct val="116666"/>
              <a:buFont typeface="Arial"/>
              <a:buChar char="▪"/>
              <a:tabLst>
                <a:tab pos="271780" algn="l"/>
                <a:tab pos="273050" algn="l"/>
              </a:tabLst>
            </a:pPr>
            <a:r>
              <a:rPr sz="1200" b="1" spc="70" dirty="0">
                <a:latin typeface="Trebuchet MS"/>
                <a:cs typeface="Trebuchet MS"/>
              </a:rPr>
              <a:t>GET</a:t>
            </a:r>
            <a:endParaRPr sz="1200">
              <a:latin typeface="Trebuchet MS"/>
              <a:cs typeface="Trebuchet MS"/>
            </a:endParaRPr>
          </a:p>
          <a:p>
            <a:pPr marL="272415">
              <a:lnSpc>
                <a:spcPct val="100000"/>
              </a:lnSpc>
              <a:spcBef>
                <a:spcPts val="45"/>
              </a:spcBef>
            </a:pPr>
            <a:r>
              <a:rPr sz="1200" spc="-35" dirty="0">
                <a:latin typeface="Trebuchet MS"/>
                <a:cs typeface="Trebuchet MS"/>
              </a:rPr>
              <a:t>It’s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a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method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which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is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55" dirty="0">
                <a:latin typeface="Trebuchet MS"/>
                <a:cs typeface="Trebuchet MS"/>
              </a:rPr>
              <a:t>used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for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requesting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data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from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server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-5" dirty="0">
                <a:latin typeface="Trebuchet MS"/>
                <a:cs typeface="Trebuchet MS"/>
              </a:rPr>
              <a:t>at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a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speciﬁed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resource.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250">
              <a:latin typeface="Trebuchet MS"/>
              <a:cs typeface="Trebuchet MS"/>
            </a:endParaRPr>
          </a:p>
          <a:p>
            <a:pPr marL="272415" indent="-260350">
              <a:lnSpc>
                <a:spcPct val="100000"/>
              </a:lnSpc>
              <a:buSzPct val="116666"/>
              <a:buFont typeface="Arial"/>
              <a:buChar char="▪"/>
              <a:tabLst>
                <a:tab pos="271780" algn="l"/>
                <a:tab pos="273050" algn="l"/>
              </a:tabLst>
            </a:pPr>
            <a:r>
              <a:rPr sz="1200" b="1" spc="90" dirty="0">
                <a:latin typeface="Trebuchet MS"/>
                <a:cs typeface="Trebuchet MS"/>
              </a:rPr>
              <a:t>POST</a:t>
            </a:r>
            <a:endParaRPr sz="1200">
              <a:latin typeface="Trebuchet MS"/>
              <a:cs typeface="Trebuchet MS"/>
            </a:endParaRPr>
          </a:p>
          <a:p>
            <a:pPr marL="272415">
              <a:lnSpc>
                <a:spcPct val="100000"/>
              </a:lnSpc>
              <a:spcBef>
                <a:spcPts val="50"/>
              </a:spcBef>
            </a:pPr>
            <a:r>
              <a:rPr sz="1200" spc="-35" dirty="0">
                <a:latin typeface="Trebuchet MS"/>
                <a:cs typeface="Trebuchet MS"/>
              </a:rPr>
              <a:t>It’s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a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method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55" dirty="0">
                <a:latin typeface="Trebuchet MS"/>
                <a:cs typeface="Trebuchet MS"/>
              </a:rPr>
              <a:t>used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for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50" dirty="0">
                <a:latin typeface="Trebuchet MS"/>
                <a:cs typeface="Trebuchet MS"/>
              </a:rPr>
              <a:t>sending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data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to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80" dirty="0">
                <a:latin typeface="Trebuchet MS"/>
                <a:cs typeface="Trebuchet MS"/>
              </a:rPr>
              <a:t>API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server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to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update</a:t>
            </a:r>
            <a:r>
              <a:rPr sz="1200" spc="-9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or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create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a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resource.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250">
              <a:latin typeface="Trebuchet MS"/>
              <a:cs typeface="Trebuchet MS"/>
            </a:endParaRPr>
          </a:p>
          <a:p>
            <a:pPr marL="272415" indent="-260350">
              <a:lnSpc>
                <a:spcPct val="100000"/>
              </a:lnSpc>
              <a:buSzPct val="116666"/>
              <a:buFont typeface="Arial"/>
              <a:buChar char="▪"/>
              <a:tabLst>
                <a:tab pos="271780" algn="l"/>
                <a:tab pos="273050" algn="l"/>
              </a:tabLst>
            </a:pPr>
            <a:r>
              <a:rPr sz="1200" b="1" spc="15" dirty="0">
                <a:latin typeface="Trebuchet MS"/>
                <a:cs typeface="Trebuchet MS"/>
              </a:rPr>
              <a:t>Oauth</a:t>
            </a:r>
            <a:endParaRPr sz="1200">
              <a:latin typeface="Trebuchet MS"/>
              <a:cs typeface="Trebuchet MS"/>
            </a:endParaRPr>
          </a:p>
          <a:p>
            <a:pPr marL="272415" marR="5080" algn="just">
              <a:lnSpc>
                <a:spcPct val="100000"/>
              </a:lnSpc>
              <a:spcBef>
                <a:spcPts val="45"/>
              </a:spcBef>
            </a:pPr>
            <a:r>
              <a:rPr sz="1200" spc="-35" dirty="0">
                <a:latin typeface="Trebuchet MS"/>
                <a:cs typeface="Trebuchet MS"/>
              </a:rPr>
              <a:t>It’s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an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open-standard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authorization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or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authorization</a:t>
            </a:r>
            <a:r>
              <a:rPr sz="1200" spc="-55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framework</a:t>
            </a:r>
            <a:r>
              <a:rPr sz="1200" spc="-5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for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APIs.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-10" dirty="0">
                <a:latin typeface="Trebuchet MS"/>
                <a:cs typeface="Trebuchet MS"/>
              </a:rPr>
              <a:t>It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offers</a:t>
            </a:r>
            <a:r>
              <a:rPr sz="1200" spc="-55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secure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and </a:t>
            </a:r>
            <a:r>
              <a:rPr sz="1200" spc="-350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restricted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65" dirty="0">
                <a:latin typeface="Trebuchet MS"/>
                <a:cs typeface="Trebuchet MS"/>
              </a:rPr>
              <a:t>access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to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90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end-users’</a:t>
            </a:r>
            <a:r>
              <a:rPr sz="1200" spc="-11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data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which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is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to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be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55" dirty="0">
                <a:latin typeface="Trebuchet MS"/>
                <a:cs typeface="Trebuchet MS"/>
              </a:rPr>
              <a:t>used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by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application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or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third-party </a:t>
            </a:r>
            <a:r>
              <a:rPr sz="1200" spc="-35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websites</a:t>
            </a:r>
            <a:r>
              <a:rPr sz="1200" spc="-90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without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55" dirty="0">
                <a:latin typeface="Trebuchet MS"/>
                <a:cs typeface="Trebuchet MS"/>
              </a:rPr>
              <a:t>accessing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their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password.</a:t>
            </a:r>
            <a:endParaRPr sz="1200">
              <a:latin typeface="Trebuchet MS"/>
              <a:cs typeface="Trebuchet MS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9" name="object 9"/>
            <p:cNvSpPr/>
            <p:nvPr/>
          </p:nvSpPr>
          <p:spPr>
            <a:xfrm>
              <a:off x="0" y="326502"/>
              <a:ext cx="135890" cy="353695"/>
            </a:xfrm>
            <a:custGeom>
              <a:avLst/>
              <a:gdLst/>
              <a:ahLst/>
              <a:cxnLst/>
              <a:rect l="l" t="t" r="r" b="b"/>
              <a:pathLst>
                <a:path w="135890" h="353695">
                  <a:moveTo>
                    <a:pt x="135728" y="353421"/>
                  </a:moveTo>
                  <a:lnTo>
                    <a:pt x="0" y="353421"/>
                  </a:lnTo>
                  <a:lnTo>
                    <a:pt x="0" y="0"/>
                  </a:lnTo>
                  <a:lnTo>
                    <a:pt x="135728" y="0"/>
                  </a:lnTo>
                  <a:lnTo>
                    <a:pt x="135728" y="353421"/>
                  </a:lnTo>
                  <a:close/>
                </a:path>
              </a:pathLst>
            </a:custGeom>
            <a:solidFill>
              <a:srgbClr val="8228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9143999" cy="514349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89" cy="514349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208757" y="159263"/>
            <a:ext cx="343598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Trebuchet MS"/>
                <a:cs typeface="Trebuchet MS"/>
              </a:rPr>
              <a:t>3</a:t>
            </a:r>
            <a:r>
              <a:rPr sz="1200" b="1" spc="-45" dirty="0">
                <a:latin typeface="Trebuchet MS"/>
                <a:cs typeface="Trebuchet MS"/>
              </a:rPr>
              <a:t>.</a:t>
            </a:r>
            <a:r>
              <a:rPr sz="1200" b="1" spc="125" dirty="0">
                <a:latin typeface="Trebuchet MS"/>
                <a:cs typeface="Trebuchet MS"/>
              </a:rPr>
              <a:t>C</a:t>
            </a:r>
            <a:r>
              <a:rPr sz="1200" b="1" dirty="0">
                <a:latin typeface="Trebuchet MS"/>
                <a:cs typeface="Trebuchet MS"/>
              </a:rPr>
              <a:t>o</a:t>
            </a:r>
            <a:r>
              <a:rPr sz="1200" b="1" spc="-20" dirty="0">
                <a:latin typeface="Trebuchet MS"/>
                <a:cs typeface="Trebuchet MS"/>
              </a:rPr>
              <a:t>n</a:t>
            </a:r>
            <a:r>
              <a:rPr sz="1200" b="1" spc="40" dirty="0">
                <a:latin typeface="Trebuchet MS"/>
                <a:cs typeface="Trebuchet MS"/>
              </a:rPr>
              <a:t>ﬁ</a:t>
            </a:r>
            <a:r>
              <a:rPr sz="1200" b="1" spc="135" dirty="0">
                <a:latin typeface="Trebuchet MS"/>
                <a:cs typeface="Trebuchet MS"/>
              </a:rPr>
              <a:t>g</a:t>
            </a:r>
            <a:r>
              <a:rPr sz="1200" b="1" spc="5" dirty="0">
                <a:latin typeface="Trebuchet MS"/>
                <a:cs typeface="Trebuchet MS"/>
              </a:rPr>
              <a:t>u</a:t>
            </a:r>
            <a:r>
              <a:rPr sz="1200" b="1" spc="-25" dirty="0">
                <a:latin typeface="Trebuchet MS"/>
                <a:cs typeface="Trebuchet MS"/>
              </a:rPr>
              <a:t>r</a:t>
            </a:r>
            <a:r>
              <a:rPr sz="1200" b="1" dirty="0">
                <a:latin typeface="Trebuchet MS"/>
                <a:cs typeface="Trebuchet MS"/>
              </a:rPr>
              <a:t>e</a:t>
            </a:r>
            <a:r>
              <a:rPr sz="1200" b="1" spc="-100" dirty="0">
                <a:latin typeface="Trebuchet MS"/>
                <a:cs typeface="Trebuchet MS"/>
              </a:rPr>
              <a:t> </a:t>
            </a:r>
            <a:r>
              <a:rPr sz="1200" b="1" spc="55" dirty="0">
                <a:latin typeface="Trebuchet MS"/>
                <a:cs typeface="Trebuchet MS"/>
              </a:rPr>
              <a:t>P</a:t>
            </a:r>
            <a:r>
              <a:rPr sz="1200" b="1" spc="30" dirty="0">
                <a:latin typeface="Trebuchet MS"/>
                <a:cs typeface="Trebuchet MS"/>
              </a:rPr>
              <a:t>a</a:t>
            </a:r>
            <a:r>
              <a:rPr sz="1200" b="1" spc="110" dirty="0">
                <a:latin typeface="Trebuchet MS"/>
                <a:cs typeface="Trebuchet MS"/>
              </a:rPr>
              <a:t>s</a:t>
            </a:r>
            <a:r>
              <a:rPr sz="1200" b="1" spc="35" dirty="0">
                <a:latin typeface="Trebuchet MS"/>
                <a:cs typeface="Trebuchet MS"/>
              </a:rPr>
              <a:t>spo</a:t>
            </a:r>
            <a:r>
              <a:rPr sz="1200" b="1" spc="20" dirty="0">
                <a:latin typeface="Trebuchet MS"/>
                <a:cs typeface="Trebuchet MS"/>
              </a:rPr>
              <a:t>rt/</a:t>
            </a:r>
            <a:r>
              <a:rPr sz="1200" b="1" spc="15" dirty="0">
                <a:latin typeface="Trebuchet MS"/>
                <a:cs typeface="Trebuchet MS"/>
              </a:rPr>
              <a:t>P</a:t>
            </a:r>
            <a:r>
              <a:rPr sz="1200" b="1" spc="30" dirty="0">
                <a:latin typeface="Trebuchet MS"/>
                <a:cs typeface="Trebuchet MS"/>
              </a:rPr>
              <a:t>a</a:t>
            </a:r>
            <a:r>
              <a:rPr sz="1200" b="1" spc="110" dirty="0">
                <a:latin typeface="Trebuchet MS"/>
                <a:cs typeface="Trebuchet MS"/>
              </a:rPr>
              <a:t>s</a:t>
            </a:r>
            <a:r>
              <a:rPr sz="1200" b="1" spc="35" dirty="0">
                <a:latin typeface="Trebuchet MS"/>
                <a:cs typeface="Trebuchet MS"/>
              </a:rPr>
              <a:t>spo</a:t>
            </a:r>
            <a:r>
              <a:rPr sz="1200" b="1" spc="20" dirty="0">
                <a:latin typeface="Trebuchet MS"/>
                <a:cs typeface="Trebuchet MS"/>
              </a:rPr>
              <a:t>r</a:t>
            </a:r>
            <a:r>
              <a:rPr sz="1200" b="1" spc="-5" dirty="0">
                <a:latin typeface="Trebuchet MS"/>
                <a:cs typeface="Trebuchet MS"/>
              </a:rPr>
              <a:t>t</a:t>
            </a:r>
            <a:r>
              <a:rPr sz="1200" b="1" spc="20" dirty="0">
                <a:latin typeface="Trebuchet MS"/>
                <a:cs typeface="Trebuchet MS"/>
              </a:rPr>
              <a:t>-Loc</a:t>
            </a:r>
            <a:r>
              <a:rPr sz="1200" b="1" spc="45" dirty="0">
                <a:latin typeface="Trebuchet MS"/>
                <a:cs typeface="Trebuchet MS"/>
              </a:rPr>
              <a:t>a</a:t>
            </a:r>
            <a:r>
              <a:rPr sz="1200" b="1" spc="25" dirty="0">
                <a:latin typeface="Trebuchet MS"/>
                <a:cs typeface="Trebuchet MS"/>
              </a:rPr>
              <a:t>l</a:t>
            </a:r>
            <a:r>
              <a:rPr sz="1200" b="1" spc="-95" dirty="0">
                <a:latin typeface="Trebuchet MS"/>
                <a:cs typeface="Trebuchet MS"/>
              </a:rPr>
              <a:t> </a:t>
            </a:r>
            <a:r>
              <a:rPr sz="1200" b="1" spc="-40" dirty="0">
                <a:latin typeface="Trebuchet MS"/>
                <a:cs typeface="Trebuchet MS"/>
              </a:rPr>
              <a:t>i</a:t>
            </a:r>
            <a:r>
              <a:rPr sz="1200" b="1" dirty="0">
                <a:latin typeface="Trebuchet MS"/>
                <a:cs typeface="Trebuchet MS"/>
              </a:rPr>
              <a:t>n</a:t>
            </a:r>
            <a:r>
              <a:rPr sz="1200" b="1" spc="-95" dirty="0">
                <a:latin typeface="Trebuchet MS"/>
                <a:cs typeface="Trebuchet MS"/>
              </a:rPr>
              <a:t> </a:t>
            </a:r>
            <a:r>
              <a:rPr sz="1200" b="1" spc="-5" dirty="0">
                <a:latin typeface="Trebuchet MS"/>
                <a:cs typeface="Trebuchet MS"/>
              </a:rPr>
              <a:t>app.j</a:t>
            </a:r>
            <a:r>
              <a:rPr sz="1200" b="1" dirty="0">
                <a:latin typeface="Trebuchet MS"/>
                <a:cs typeface="Trebuchet MS"/>
              </a:rPr>
              <a:t>s</a:t>
            </a:r>
            <a:r>
              <a:rPr sz="1200" b="1" spc="-100" dirty="0">
                <a:latin typeface="Trebuchet MS"/>
                <a:cs typeface="Trebuchet MS"/>
              </a:rPr>
              <a:t> </a:t>
            </a:r>
            <a:r>
              <a:rPr sz="1200" b="1" spc="-120" dirty="0">
                <a:latin typeface="Trebuchet MS"/>
                <a:cs typeface="Trebuchet MS"/>
              </a:rPr>
              <a:t>: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08757" y="890783"/>
            <a:ext cx="336486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20" dirty="0">
                <a:latin typeface="Trebuchet MS"/>
                <a:cs typeface="Trebuchet MS"/>
              </a:rPr>
              <a:t>In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-10" dirty="0">
                <a:latin typeface="Trebuchet MS"/>
                <a:cs typeface="Trebuchet MS"/>
              </a:rPr>
              <a:t>app.js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80" dirty="0">
                <a:latin typeface="Trebuchet MS"/>
                <a:cs typeface="Trebuchet MS"/>
              </a:rPr>
              <a:t>ﬁ</a:t>
            </a:r>
            <a:r>
              <a:rPr sz="1200" spc="-5" dirty="0">
                <a:latin typeface="Trebuchet MS"/>
                <a:cs typeface="Trebuchet MS"/>
              </a:rPr>
              <a:t>r</a:t>
            </a:r>
            <a:r>
              <a:rPr sz="1200" spc="105" dirty="0">
                <a:latin typeface="Trebuchet MS"/>
                <a:cs typeface="Trebuchet MS"/>
              </a:rPr>
              <a:t>s</a:t>
            </a:r>
            <a:r>
              <a:rPr sz="1200" spc="-80" dirty="0">
                <a:latin typeface="Trebuchet MS"/>
                <a:cs typeface="Trebuchet MS"/>
              </a:rPr>
              <a:t>t,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y</a:t>
            </a:r>
            <a:r>
              <a:rPr sz="1200" spc="25" dirty="0">
                <a:latin typeface="Trebuchet MS"/>
                <a:cs typeface="Trebuchet MS"/>
              </a:rPr>
              <a:t>o</a:t>
            </a:r>
            <a:r>
              <a:rPr sz="1200" spc="40" dirty="0">
                <a:latin typeface="Trebuchet MS"/>
                <a:cs typeface="Trebuchet MS"/>
              </a:rPr>
              <a:t>u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h</a:t>
            </a:r>
            <a:r>
              <a:rPr sz="1200" spc="10" dirty="0">
                <a:latin typeface="Trebuchet MS"/>
                <a:cs typeface="Trebuchet MS"/>
              </a:rPr>
              <a:t>a</a:t>
            </a:r>
            <a:r>
              <a:rPr sz="1200" dirty="0">
                <a:latin typeface="Trebuchet MS"/>
                <a:cs typeface="Trebuchet MS"/>
              </a:rPr>
              <a:t>v</a:t>
            </a:r>
            <a:r>
              <a:rPr sz="1200" spc="25" dirty="0">
                <a:latin typeface="Trebuchet MS"/>
                <a:cs typeface="Trebuchet MS"/>
              </a:rPr>
              <a:t>e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-30" dirty="0">
                <a:latin typeface="Trebuchet MS"/>
                <a:cs typeface="Trebuchet MS"/>
              </a:rPr>
              <a:t>t</a:t>
            </a:r>
            <a:r>
              <a:rPr sz="1200" spc="30" dirty="0">
                <a:latin typeface="Trebuchet MS"/>
                <a:cs typeface="Trebuchet MS"/>
              </a:rPr>
              <a:t>o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-45" dirty="0">
                <a:latin typeface="Trebuchet MS"/>
                <a:cs typeface="Trebuchet MS"/>
              </a:rPr>
              <a:t>i</a:t>
            </a:r>
            <a:r>
              <a:rPr sz="1200" spc="-5" dirty="0">
                <a:latin typeface="Trebuchet MS"/>
                <a:cs typeface="Trebuchet MS"/>
              </a:rPr>
              <a:t>nitia</a:t>
            </a:r>
            <a:r>
              <a:rPr sz="1200" spc="-15" dirty="0">
                <a:latin typeface="Trebuchet MS"/>
                <a:cs typeface="Trebuchet MS"/>
              </a:rPr>
              <a:t>l</a:t>
            </a:r>
            <a:r>
              <a:rPr sz="1200" spc="-25" dirty="0">
                <a:latin typeface="Trebuchet MS"/>
                <a:cs typeface="Trebuchet MS"/>
              </a:rPr>
              <a:t>iz</a:t>
            </a:r>
            <a:r>
              <a:rPr sz="1200" spc="25" dirty="0">
                <a:latin typeface="Trebuchet MS"/>
                <a:cs typeface="Trebuchet MS"/>
              </a:rPr>
              <a:t>e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p</a:t>
            </a:r>
            <a:r>
              <a:rPr sz="1200" spc="20" dirty="0">
                <a:latin typeface="Trebuchet MS"/>
                <a:cs typeface="Trebuchet MS"/>
              </a:rPr>
              <a:t>a</a:t>
            </a:r>
            <a:r>
              <a:rPr sz="1200" spc="114" dirty="0">
                <a:latin typeface="Trebuchet MS"/>
                <a:cs typeface="Trebuchet MS"/>
              </a:rPr>
              <a:t>s</a:t>
            </a:r>
            <a:r>
              <a:rPr sz="1200" spc="50" dirty="0">
                <a:latin typeface="Trebuchet MS"/>
                <a:cs typeface="Trebuchet MS"/>
              </a:rPr>
              <a:t>spo</a:t>
            </a:r>
            <a:r>
              <a:rPr sz="1200" spc="20" dirty="0">
                <a:latin typeface="Trebuchet MS"/>
                <a:cs typeface="Trebuchet MS"/>
              </a:rPr>
              <a:t>r</a:t>
            </a:r>
            <a:r>
              <a:rPr sz="1200" spc="-10" dirty="0">
                <a:latin typeface="Trebuchet MS"/>
                <a:cs typeface="Trebuchet MS"/>
              </a:rPr>
              <a:t>t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08757" y="1622303"/>
            <a:ext cx="7600315" cy="1305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Trebuchet MS"/>
                <a:cs typeface="Trebuchet MS"/>
              </a:rPr>
              <a:t>app.use(passport.initialize());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1200" spc="10" dirty="0">
                <a:latin typeface="Trebuchet MS"/>
                <a:cs typeface="Trebuchet MS"/>
              </a:rPr>
              <a:t>app.use(passport.session());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12700" marR="5080">
              <a:lnSpc>
                <a:spcPct val="100000"/>
              </a:lnSpc>
            </a:pPr>
            <a:r>
              <a:rPr sz="1200" spc="20" dirty="0">
                <a:latin typeface="Trebuchet MS"/>
                <a:cs typeface="Trebuchet MS"/>
              </a:rPr>
              <a:t>The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passport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will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maintain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persistent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login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sessions.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In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order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for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persistent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spc="60" dirty="0">
                <a:latin typeface="Trebuchet MS"/>
                <a:cs typeface="Trebuchet MS"/>
              </a:rPr>
              <a:t>sessions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to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work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spc="-5" dirty="0">
                <a:latin typeface="Trebuchet MS"/>
                <a:cs typeface="Trebuchet MS"/>
              </a:rPr>
              <a:t>in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passport, </a:t>
            </a:r>
            <a:r>
              <a:rPr sz="1200" spc="-35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 </a:t>
            </a:r>
            <a:r>
              <a:rPr sz="1200" spc="10" dirty="0">
                <a:latin typeface="Trebuchet MS"/>
                <a:cs typeface="Trebuchet MS"/>
              </a:rPr>
              <a:t>authenticated </a:t>
            </a:r>
            <a:r>
              <a:rPr sz="1200" spc="40" dirty="0">
                <a:latin typeface="Trebuchet MS"/>
                <a:cs typeface="Trebuchet MS"/>
              </a:rPr>
              <a:t>user </a:t>
            </a:r>
            <a:r>
              <a:rPr sz="1200" spc="45" dirty="0">
                <a:latin typeface="Trebuchet MS"/>
                <a:cs typeface="Trebuchet MS"/>
              </a:rPr>
              <a:t>must </a:t>
            </a:r>
            <a:r>
              <a:rPr sz="1200" spc="30" dirty="0">
                <a:latin typeface="Trebuchet MS"/>
                <a:cs typeface="Trebuchet MS"/>
              </a:rPr>
              <a:t>be </a:t>
            </a:r>
            <a:r>
              <a:rPr sz="1200" spc="15" dirty="0">
                <a:latin typeface="Trebuchet MS"/>
                <a:cs typeface="Trebuchet MS"/>
              </a:rPr>
              <a:t>serialized </a:t>
            </a:r>
            <a:r>
              <a:rPr sz="1200" dirty="0">
                <a:latin typeface="Trebuchet MS"/>
                <a:cs typeface="Trebuchet MS"/>
              </a:rPr>
              <a:t>to </a:t>
            </a:r>
            <a:r>
              <a:rPr sz="1200" spc="15" dirty="0">
                <a:latin typeface="Trebuchet MS"/>
                <a:cs typeface="Trebuchet MS"/>
              </a:rPr>
              <a:t>the </a:t>
            </a:r>
            <a:r>
              <a:rPr sz="1200" spc="55" dirty="0">
                <a:latin typeface="Trebuchet MS"/>
                <a:cs typeface="Trebuchet MS"/>
              </a:rPr>
              <a:t>session </a:t>
            </a:r>
            <a:r>
              <a:rPr sz="1200" spc="35" dirty="0">
                <a:latin typeface="Trebuchet MS"/>
                <a:cs typeface="Trebuchet MS"/>
              </a:rPr>
              <a:t>and </a:t>
            </a:r>
            <a:r>
              <a:rPr sz="1200" spc="15" dirty="0">
                <a:latin typeface="Trebuchet MS"/>
                <a:cs typeface="Trebuchet MS"/>
              </a:rPr>
              <a:t>deserialized </a:t>
            </a:r>
            <a:r>
              <a:rPr sz="1200" spc="35" dirty="0">
                <a:latin typeface="Trebuchet MS"/>
                <a:cs typeface="Trebuchet MS"/>
              </a:rPr>
              <a:t>when </a:t>
            </a:r>
            <a:r>
              <a:rPr sz="1200" spc="45" dirty="0">
                <a:latin typeface="Trebuchet MS"/>
                <a:cs typeface="Trebuchet MS"/>
              </a:rPr>
              <a:t>subsequent </a:t>
            </a:r>
            <a:r>
              <a:rPr sz="1200" spc="40" dirty="0">
                <a:latin typeface="Trebuchet MS"/>
                <a:cs typeface="Trebuchet MS"/>
              </a:rPr>
              <a:t>requests </a:t>
            </a:r>
            <a:r>
              <a:rPr sz="1200" spc="15" dirty="0">
                <a:latin typeface="Trebuchet MS"/>
                <a:cs typeface="Trebuchet MS"/>
              </a:rPr>
              <a:t>are </a:t>
            </a:r>
            <a:r>
              <a:rPr sz="1200" spc="20" dirty="0">
                <a:latin typeface="Trebuchet MS"/>
                <a:cs typeface="Trebuchet MS"/>
              </a:rPr>
              <a:t> </a:t>
            </a:r>
            <a:r>
              <a:rPr sz="1200" spc="-10" dirty="0">
                <a:latin typeface="Trebuchet MS"/>
                <a:cs typeface="Trebuchet MS"/>
              </a:rPr>
              <a:t>made.</a:t>
            </a:r>
            <a:r>
              <a:rPr sz="1200" spc="-110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With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passport-local-mongoose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-30" dirty="0">
                <a:latin typeface="Trebuchet MS"/>
                <a:cs typeface="Trebuchet MS"/>
              </a:rPr>
              <a:t>it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is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08757" y="3451102"/>
            <a:ext cx="34429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5" dirty="0">
                <a:latin typeface="Trebuchet MS"/>
                <a:cs typeface="Trebuchet MS"/>
              </a:rPr>
              <a:t>passport.serializeUser(User.serializeUser());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1200" spc="5" dirty="0">
                <a:latin typeface="Trebuchet MS"/>
                <a:cs typeface="Trebuchet MS"/>
              </a:rPr>
              <a:t>passport.deserializeUser(User.deserializeUser());</a:t>
            </a:r>
            <a:endParaRPr sz="1200">
              <a:latin typeface="Trebuchet MS"/>
              <a:cs typeface="Trebuchet MS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3999" cy="5143499"/>
          </a:xfrm>
          <a:prstGeom prst="rect">
            <a:avLst/>
          </a:prstGeom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89" cy="514349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208757" y="159263"/>
            <a:ext cx="76688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spc="20" dirty="0">
                <a:latin typeface="Trebuchet MS"/>
                <a:cs typeface="Trebuchet MS"/>
              </a:rPr>
              <a:t>The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serialize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and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deserialize</a:t>
            </a:r>
            <a:r>
              <a:rPr sz="1200" spc="-9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code</a:t>
            </a:r>
            <a:r>
              <a:rPr sz="1200" spc="-9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can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be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slightly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different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-10" dirty="0">
                <a:latin typeface="Trebuchet MS"/>
                <a:cs typeface="Trebuchet MS"/>
              </a:rPr>
              <a:t>if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you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are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not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55" dirty="0">
                <a:latin typeface="Trebuchet MS"/>
                <a:cs typeface="Trebuchet MS"/>
              </a:rPr>
              <a:t>using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passport-local-mongoose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with </a:t>
            </a:r>
            <a:r>
              <a:rPr sz="1200" spc="-34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passport.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08757" y="1073663"/>
            <a:ext cx="643826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65" dirty="0">
                <a:latin typeface="Trebuchet MS"/>
                <a:cs typeface="Trebuchet MS"/>
              </a:rPr>
              <a:t>Now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we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have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to</a:t>
            </a:r>
            <a:r>
              <a:rPr sz="1200" spc="-9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deﬁne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strategies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for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passport.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For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passport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local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55" dirty="0">
                <a:latin typeface="Trebuchet MS"/>
                <a:cs typeface="Trebuchet MS"/>
              </a:rPr>
              <a:t>mongoose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9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code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is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08757" y="1805183"/>
            <a:ext cx="262255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40" dirty="0">
                <a:latin typeface="Trebuchet MS"/>
                <a:cs typeface="Trebuchet MS"/>
              </a:rPr>
              <a:t>const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45" dirty="0">
                <a:latin typeface="Trebuchet MS"/>
                <a:cs typeface="Trebuchet MS"/>
              </a:rPr>
              <a:t>User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=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-10" dirty="0">
                <a:latin typeface="Trebuchet MS"/>
                <a:cs typeface="Trebuchet MS"/>
              </a:rPr>
              <a:t>require('./models/user');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08757" y="2536703"/>
            <a:ext cx="7618730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40" dirty="0">
                <a:latin typeface="Trebuchet MS"/>
                <a:cs typeface="Trebuchet MS"/>
              </a:rPr>
              <a:t>const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LocalStrategy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=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require('passport-local').Strategy;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1200" spc="20" dirty="0">
                <a:latin typeface="Trebuchet MS"/>
                <a:cs typeface="Trebuchet MS"/>
              </a:rPr>
              <a:t>passport.use(new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LocalStrategy(User.authenticate()));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12700" marR="5080">
              <a:lnSpc>
                <a:spcPct val="100000"/>
              </a:lnSpc>
            </a:pPr>
            <a:r>
              <a:rPr sz="1200" spc="15" dirty="0">
                <a:latin typeface="Trebuchet MS"/>
                <a:cs typeface="Trebuchet MS"/>
              </a:rPr>
              <a:t>If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you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are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55" dirty="0">
                <a:latin typeface="Trebuchet MS"/>
                <a:cs typeface="Trebuchet MS"/>
              </a:rPr>
              <a:t>using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only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passport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without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passport-local-mongoose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local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strategy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can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be</a:t>
            </a:r>
            <a:r>
              <a:rPr sz="1200" spc="-90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quite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different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-95" dirty="0">
                <a:latin typeface="Trebuchet MS"/>
                <a:cs typeface="Trebuchet MS"/>
              </a:rPr>
              <a:t>i.e.) </a:t>
            </a:r>
            <a:r>
              <a:rPr sz="1200" spc="-34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you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will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have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to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-5" dirty="0">
                <a:latin typeface="Trebuchet MS"/>
                <a:cs typeface="Trebuchet MS"/>
              </a:rPr>
              <a:t>write</a:t>
            </a:r>
            <a:r>
              <a:rPr sz="1200" spc="-9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code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to</a:t>
            </a:r>
            <a:r>
              <a:rPr sz="1200" spc="-95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compare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55" dirty="0">
                <a:latin typeface="Trebuchet MS"/>
                <a:cs typeface="Trebuchet MS"/>
              </a:rPr>
              <a:t>passwords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and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-35" dirty="0">
                <a:latin typeface="Trebuchet MS"/>
                <a:cs typeface="Trebuchet MS"/>
              </a:rPr>
              <a:t>all.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Here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just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this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85" dirty="0">
                <a:latin typeface="Trebuchet MS"/>
                <a:cs typeface="Trebuchet MS"/>
              </a:rPr>
              <a:t>2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lines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are</a:t>
            </a:r>
            <a:r>
              <a:rPr sz="1200" spc="-90" dirty="0">
                <a:latin typeface="Trebuchet MS"/>
                <a:cs typeface="Trebuchet MS"/>
              </a:rPr>
              <a:t> </a:t>
            </a:r>
            <a:r>
              <a:rPr sz="1200" spc="45" dirty="0">
                <a:latin typeface="Trebuchet MS"/>
                <a:cs typeface="Trebuchet MS"/>
              </a:rPr>
              <a:t>enough</a:t>
            </a:r>
            <a:endParaRPr sz="1200">
              <a:latin typeface="Trebuchet MS"/>
              <a:cs typeface="Trebuchet MS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3999" cy="5143499"/>
          </a:xfrm>
          <a:prstGeom prst="rect">
            <a:avLst/>
          </a:prstGeom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89" cy="514349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208757" y="159263"/>
            <a:ext cx="195707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25" dirty="0">
                <a:latin typeface="Trebuchet MS"/>
                <a:cs typeface="Trebuchet MS"/>
              </a:rPr>
              <a:t>4</a:t>
            </a:r>
            <a:r>
              <a:rPr sz="1200" b="1" spc="-50" dirty="0">
                <a:latin typeface="Trebuchet MS"/>
                <a:cs typeface="Trebuchet MS"/>
              </a:rPr>
              <a:t>.</a:t>
            </a:r>
            <a:r>
              <a:rPr sz="1200" b="1" spc="60" dirty="0">
                <a:latin typeface="Trebuchet MS"/>
                <a:cs typeface="Trebuchet MS"/>
              </a:rPr>
              <a:t>C</a:t>
            </a:r>
            <a:r>
              <a:rPr sz="1200" b="1" spc="35" dirty="0">
                <a:latin typeface="Trebuchet MS"/>
                <a:cs typeface="Trebuchet MS"/>
              </a:rPr>
              <a:t>r</a:t>
            </a:r>
            <a:r>
              <a:rPr sz="1200" b="1" spc="-5" dirty="0">
                <a:latin typeface="Trebuchet MS"/>
                <a:cs typeface="Trebuchet MS"/>
              </a:rPr>
              <a:t>e</a:t>
            </a:r>
            <a:r>
              <a:rPr sz="1200" b="1" spc="15" dirty="0">
                <a:latin typeface="Trebuchet MS"/>
                <a:cs typeface="Trebuchet MS"/>
              </a:rPr>
              <a:t>a</a:t>
            </a:r>
            <a:r>
              <a:rPr sz="1200" b="1" spc="-5" dirty="0">
                <a:latin typeface="Trebuchet MS"/>
                <a:cs typeface="Trebuchet MS"/>
              </a:rPr>
              <a:t>t</a:t>
            </a:r>
            <a:r>
              <a:rPr sz="1200" b="1" dirty="0">
                <a:latin typeface="Trebuchet MS"/>
                <a:cs typeface="Trebuchet MS"/>
              </a:rPr>
              <a:t>e</a:t>
            </a:r>
            <a:r>
              <a:rPr sz="1200" b="1" spc="-100" dirty="0">
                <a:latin typeface="Trebuchet MS"/>
                <a:cs typeface="Trebuchet MS"/>
              </a:rPr>
              <a:t> </a:t>
            </a:r>
            <a:r>
              <a:rPr sz="1200" b="1" spc="-25" dirty="0">
                <a:latin typeface="Trebuchet MS"/>
                <a:cs typeface="Trebuchet MS"/>
              </a:rPr>
              <a:t>r</a:t>
            </a:r>
            <a:r>
              <a:rPr sz="1200" b="1" spc="5" dirty="0">
                <a:latin typeface="Trebuchet MS"/>
                <a:cs typeface="Trebuchet MS"/>
              </a:rPr>
              <a:t>o</a:t>
            </a:r>
            <a:r>
              <a:rPr sz="1200" b="1" spc="15" dirty="0">
                <a:latin typeface="Trebuchet MS"/>
                <a:cs typeface="Trebuchet MS"/>
              </a:rPr>
              <a:t>u</a:t>
            </a:r>
            <a:r>
              <a:rPr sz="1200" b="1" spc="-15" dirty="0">
                <a:latin typeface="Trebuchet MS"/>
                <a:cs typeface="Trebuchet MS"/>
              </a:rPr>
              <a:t>t</a:t>
            </a:r>
            <a:r>
              <a:rPr sz="1200" b="1" spc="10" dirty="0">
                <a:latin typeface="Trebuchet MS"/>
                <a:cs typeface="Trebuchet MS"/>
              </a:rPr>
              <a:t>e/use</a:t>
            </a:r>
            <a:r>
              <a:rPr sz="1200" b="1" spc="-55" dirty="0">
                <a:latin typeface="Trebuchet MS"/>
                <a:cs typeface="Trebuchet MS"/>
              </a:rPr>
              <a:t>r</a:t>
            </a:r>
            <a:r>
              <a:rPr sz="1200" b="1" spc="-40" dirty="0">
                <a:latin typeface="Trebuchet MS"/>
                <a:cs typeface="Trebuchet MS"/>
              </a:rPr>
              <a:t>.js</a:t>
            </a:r>
            <a:r>
              <a:rPr sz="1200" b="1" spc="-100" dirty="0">
                <a:latin typeface="Trebuchet MS"/>
                <a:cs typeface="Trebuchet MS"/>
              </a:rPr>
              <a:t> </a:t>
            </a:r>
            <a:r>
              <a:rPr sz="1200" b="1" spc="45" dirty="0">
                <a:latin typeface="Trebuchet MS"/>
                <a:cs typeface="Trebuchet MS"/>
              </a:rPr>
              <a:t>ﬁ</a:t>
            </a:r>
            <a:r>
              <a:rPr sz="1200" b="1" dirty="0">
                <a:latin typeface="Trebuchet MS"/>
                <a:cs typeface="Trebuchet MS"/>
              </a:rPr>
              <a:t>le</a:t>
            </a:r>
            <a:r>
              <a:rPr sz="1200" b="1" spc="-100" dirty="0">
                <a:latin typeface="Trebuchet MS"/>
                <a:cs typeface="Trebuchet MS"/>
              </a:rPr>
              <a:t> </a:t>
            </a:r>
            <a:r>
              <a:rPr sz="1200" b="1" spc="-120" dirty="0">
                <a:latin typeface="Trebuchet MS"/>
                <a:cs typeface="Trebuchet MS"/>
              </a:rPr>
              <a:t>: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08757" y="890783"/>
            <a:ext cx="46513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25" dirty="0">
                <a:latin typeface="Trebuchet MS"/>
                <a:cs typeface="Trebuchet MS"/>
              </a:rPr>
              <a:t>First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import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user-schema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along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with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other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spc="50" dirty="0">
                <a:latin typeface="Trebuchet MS"/>
                <a:cs typeface="Trebuchet MS"/>
              </a:rPr>
              <a:t>necessary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modules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08757" y="1622303"/>
            <a:ext cx="2423795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15" dirty="0">
                <a:latin typeface="Trebuchet MS"/>
                <a:cs typeface="Trebuchet MS"/>
              </a:rPr>
              <a:t>/</a:t>
            </a:r>
            <a:r>
              <a:rPr sz="1200" spc="-210" dirty="0">
                <a:latin typeface="Trebuchet MS"/>
                <a:cs typeface="Trebuchet MS"/>
              </a:rPr>
              <a:t>/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-45" dirty="0">
                <a:latin typeface="Trebuchet MS"/>
                <a:cs typeface="Trebuchet MS"/>
              </a:rPr>
              <a:t>i</a:t>
            </a:r>
            <a:r>
              <a:rPr sz="1200" spc="30" dirty="0">
                <a:latin typeface="Trebuchet MS"/>
                <a:cs typeface="Trebuchet MS"/>
              </a:rPr>
              <a:t>mpo</a:t>
            </a:r>
            <a:r>
              <a:rPr sz="1200" dirty="0">
                <a:latin typeface="Trebuchet MS"/>
                <a:cs typeface="Trebuchet MS"/>
              </a:rPr>
              <a:t>r</a:t>
            </a:r>
            <a:r>
              <a:rPr sz="1200" spc="-35" dirty="0">
                <a:latin typeface="Trebuchet MS"/>
                <a:cs typeface="Trebuchet MS"/>
              </a:rPr>
              <a:t>t</a:t>
            </a:r>
            <a:r>
              <a:rPr sz="1200" spc="-20" dirty="0">
                <a:latin typeface="Trebuchet MS"/>
                <a:cs typeface="Trebuchet MS"/>
              </a:rPr>
              <a:t>i</a:t>
            </a:r>
            <a:r>
              <a:rPr sz="1200" spc="90" dirty="0">
                <a:latin typeface="Trebuchet MS"/>
                <a:cs typeface="Trebuchet MS"/>
              </a:rPr>
              <a:t>ng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modu</a:t>
            </a:r>
            <a:r>
              <a:rPr sz="1200" spc="-25" dirty="0">
                <a:latin typeface="Trebuchet MS"/>
                <a:cs typeface="Trebuchet MS"/>
              </a:rPr>
              <a:t>l</a:t>
            </a:r>
            <a:r>
              <a:rPr sz="1200" spc="20" dirty="0">
                <a:latin typeface="Trebuchet MS"/>
                <a:cs typeface="Trebuchet MS"/>
              </a:rPr>
              <a:t>e</a:t>
            </a:r>
            <a:r>
              <a:rPr sz="1200" spc="120" dirty="0">
                <a:latin typeface="Trebuchet MS"/>
                <a:cs typeface="Trebuchet MS"/>
              </a:rPr>
              <a:t>s</a:t>
            </a:r>
            <a:endParaRPr sz="1200">
              <a:latin typeface="Trebuchet MS"/>
              <a:cs typeface="Trebuchet MS"/>
            </a:endParaRPr>
          </a:p>
          <a:p>
            <a:pPr marL="12700" marR="5080">
              <a:lnSpc>
                <a:spcPct val="200000"/>
              </a:lnSpc>
            </a:pPr>
            <a:r>
              <a:rPr sz="1200" spc="50" dirty="0">
                <a:latin typeface="Trebuchet MS"/>
                <a:cs typeface="Trebuchet MS"/>
              </a:rPr>
              <a:t>c</a:t>
            </a:r>
            <a:r>
              <a:rPr sz="1200" spc="30" dirty="0">
                <a:latin typeface="Trebuchet MS"/>
                <a:cs typeface="Trebuchet MS"/>
              </a:rPr>
              <a:t>o</a:t>
            </a:r>
            <a:r>
              <a:rPr sz="1200" spc="25" dirty="0">
                <a:latin typeface="Trebuchet MS"/>
                <a:cs typeface="Trebuchet MS"/>
              </a:rPr>
              <a:t>n</a:t>
            </a:r>
            <a:r>
              <a:rPr sz="1200" spc="105" dirty="0">
                <a:latin typeface="Trebuchet MS"/>
                <a:cs typeface="Trebuchet MS"/>
              </a:rPr>
              <a:t>s</a:t>
            </a:r>
            <a:r>
              <a:rPr sz="1200" spc="-10" dirty="0">
                <a:latin typeface="Trebuchet MS"/>
                <a:cs typeface="Trebuchet MS"/>
              </a:rPr>
              <a:t>t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-20" dirty="0">
                <a:latin typeface="Trebuchet MS"/>
                <a:cs typeface="Trebuchet MS"/>
              </a:rPr>
              <a:t>e</a:t>
            </a:r>
            <a:r>
              <a:rPr sz="1200" spc="40" dirty="0">
                <a:latin typeface="Trebuchet MS"/>
                <a:cs typeface="Trebuchet MS"/>
              </a:rPr>
              <a:t>xp</a:t>
            </a:r>
            <a:r>
              <a:rPr sz="1200" spc="15" dirty="0">
                <a:latin typeface="Trebuchet MS"/>
                <a:cs typeface="Trebuchet MS"/>
              </a:rPr>
              <a:t>r</a:t>
            </a:r>
            <a:r>
              <a:rPr sz="1200" spc="20" dirty="0">
                <a:latin typeface="Trebuchet MS"/>
                <a:cs typeface="Trebuchet MS"/>
              </a:rPr>
              <a:t>e</a:t>
            </a:r>
            <a:r>
              <a:rPr sz="1200" spc="114" dirty="0">
                <a:latin typeface="Trebuchet MS"/>
                <a:cs typeface="Trebuchet MS"/>
              </a:rPr>
              <a:t>s</a:t>
            </a:r>
            <a:r>
              <a:rPr sz="1200" spc="120" dirty="0">
                <a:latin typeface="Trebuchet MS"/>
                <a:cs typeface="Trebuchet MS"/>
              </a:rPr>
              <a:t>s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=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-10" dirty="0">
                <a:latin typeface="Trebuchet MS"/>
                <a:cs typeface="Trebuchet MS"/>
              </a:rPr>
              <a:t>r</a:t>
            </a:r>
            <a:r>
              <a:rPr sz="1200" spc="30" dirty="0">
                <a:latin typeface="Trebuchet MS"/>
                <a:cs typeface="Trebuchet MS"/>
              </a:rPr>
              <a:t>eq</a:t>
            </a:r>
            <a:r>
              <a:rPr sz="1200" spc="40" dirty="0">
                <a:latin typeface="Trebuchet MS"/>
                <a:cs typeface="Trebuchet MS"/>
              </a:rPr>
              <a:t>u</a:t>
            </a:r>
            <a:r>
              <a:rPr sz="1200" spc="-45" dirty="0">
                <a:latin typeface="Trebuchet MS"/>
                <a:cs typeface="Trebuchet MS"/>
              </a:rPr>
              <a:t>i</a:t>
            </a:r>
            <a:r>
              <a:rPr sz="1200" spc="-10" dirty="0">
                <a:latin typeface="Trebuchet MS"/>
                <a:cs typeface="Trebuchet MS"/>
              </a:rPr>
              <a:t>r</a:t>
            </a:r>
            <a:r>
              <a:rPr sz="1200" spc="15" dirty="0">
                <a:latin typeface="Trebuchet MS"/>
                <a:cs typeface="Trebuchet MS"/>
              </a:rPr>
              <a:t>e(</a:t>
            </a:r>
            <a:r>
              <a:rPr sz="1200" spc="-70" dirty="0">
                <a:latin typeface="Trebuchet MS"/>
                <a:cs typeface="Trebuchet MS"/>
              </a:rPr>
              <a:t>'</a:t>
            </a:r>
            <a:r>
              <a:rPr sz="1200" spc="-20" dirty="0">
                <a:latin typeface="Trebuchet MS"/>
                <a:cs typeface="Trebuchet MS"/>
              </a:rPr>
              <a:t>e</a:t>
            </a:r>
            <a:r>
              <a:rPr sz="1200" spc="40" dirty="0">
                <a:latin typeface="Trebuchet MS"/>
                <a:cs typeface="Trebuchet MS"/>
              </a:rPr>
              <a:t>xp</a:t>
            </a:r>
            <a:r>
              <a:rPr sz="1200" spc="15" dirty="0">
                <a:latin typeface="Trebuchet MS"/>
                <a:cs typeface="Trebuchet MS"/>
              </a:rPr>
              <a:t>r</a:t>
            </a:r>
            <a:r>
              <a:rPr sz="1200" spc="20" dirty="0">
                <a:latin typeface="Trebuchet MS"/>
                <a:cs typeface="Trebuchet MS"/>
              </a:rPr>
              <a:t>e</a:t>
            </a:r>
            <a:r>
              <a:rPr sz="1200" spc="114" dirty="0">
                <a:latin typeface="Trebuchet MS"/>
                <a:cs typeface="Trebuchet MS"/>
              </a:rPr>
              <a:t>s</a:t>
            </a:r>
            <a:r>
              <a:rPr sz="1200" spc="110" dirty="0">
                <a:latin typeface="Trebuchet MS"/>
                <a:cs typeface="Trebuchet MS"/>
              </a:rPr>
              <a:t>s</a:t>
            </a:r>
            <a:r>
              <a:rPr sz="1200" spc="-40" dirty="0">
                <a:latin typeface="Trebuchet MS"/>
                <a:cs typeface="Trebuchet MS"/>
              </a:rPr>
              <a:t>');  </a:t>
            </a:r>
            <a:r>
              <a:rPr sz="1200" spc="50" dirty="0">
                <a:latin typeface="Trebuchet MS"/>
                <a:cs typeface="Trebuchet MS"/>
              </a:rPr>
              <a:t>c</a:t>
            </a:r>
            <a:r>
              <a:rPr sz="1200" spc="30" dirty="0">
                <a:latin typeface="Trebuchet MS"/>
                <a:cs typeface="Trebuchet MS"/>
              </a:rPr>
              <a:t>o</a:t>
            </a:r>
            <a:r>
              <a:rPr sz="1200" spc="25" dirty="0">
                <a:latin typeface="Trebuchet MS"/>
                <a:cs typeface="Trebuchet MS"/>
              </a:rPr>
              <a:t>n</a:t>
            </a:r>
            <a:r>
              <a:rPr sz="1200" spc="105" dirty="0">
                <a:latin typeface="Trebuchet MS"/>
                <a:cs typeface="Trebuchet MS"/>
              </a:rPr>
              <a:t>s</a:t>
            </a:r>
            <a:r>
              <a:rPr sz="1200" spc="-10" dirty="0">
                <a:latin typeface="Trebuchet MS"/>
                <a:cs typeface="Trebuchet MS"/>
              </a:rPr>
              <a:t>t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-10" dirty="0">
                <a:latin typeface="Trebuchet MS"/>
                <a:cs typeface="Trebuchet MS"/>
              </a:rPr>
              <a:t>r</a:t>
            </a:r>
            <a:r>
              <a:rPr sz="1200" spc="25" dirty="0">
                <a:latin typeface="Trebuchet MS"/>
                <a:cs typeface="Trebuchet MS"/>
              </a:rPr>
              <a:t>o</a:t>
            </a:r>
            <a:r>
              <a:rPr sz="1200" spc="10" dirty="0">
                <a:latin typeface="Trebuchet MS"/>
                <a:cs typeface="Trebuchet MS"/>
              </a:rPr>
              <a:t>u</a:t>
            </a:r>
            <a:r>
              <a:rPr sz="1200" spc="-10" dirty="0">
                <a:latin typeface="Trebuchet MS"/>
                <a:cs typeface="Trebuchet MS"/>
              </a:rPr>
              <a:t>t</a:t>
            </a:r>
            <a:r>
              <a:rPr sz="1200" spc="10" dirty="0">
                <a:latin typeface="Trebuchet MS"/>
                <a:cs typeface="Trebuchet MS"/>
              </a:rPr>
              <a:t>er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=</a:t>
            </a:r>
            <a:r>
              <a:rPr sz="1200" spc="-90" dirty="0">
                <a:latin typeface="Trebuchet MS"/>
                <a:cs typeface="Trebuchet MS"/>
              </a:rPr>
              <a:t> </a:t>
            </a:r>
            <a:r>
              <a:rPr sz="1200" spc="-20" dirty="0">
                <a:latin typeface="Trebuchet MS"/>
                <a:cs typeface="Trebuchet MS"/>
              </a:rPr>
              <a:t>e</a:t>
            </a:r>
            <a:r>
              <a:rPr sz="1200" spc="40" dirty="0">
                <a:latin typeface="Trebuchet MS"/>
                <a:cs typeface="Trebuchet MS"/>
              </a:rPr>
              <a:t>xp</a:t>
            </a:r>
            <a:r>
              <a:rPr sz="1200" spc="15" dirty="0">
                <a:latin typeface="Trebuchet MS"/>
                <a:cs typeface="Trebuchet MS"/>
              </a:rPr>
              <a:t>r</a:t>
            </a:r>
            <a:r>
              <a:rPr sz="1200" spc="20" dirty="0">
                <a:latin typeface="Trebuchet MS"/>
                <a:cs typeface="Trebuchet MS"/>
              </a:rPr>
              <a:t>e</a:t>
            </a:r>
            <a:r>
              <a:rPr sz="1200" spc="114" dirty="0">
                <a:latin typeface="Trebuchet MS"/>
                <a:cs typeface="Trebuchet MS"/>
              </a:rPr>
              <a:t>s</a:t>
            </a:r>
            <a:r>
              <a:rPr sz="1200" spc="-25" dirty="0">
                <a:latin typeface="Trebuchet MS"/>
                <a:cs typeface="Trebuchet MS"/>
              </a:rPr>
              <a:t>s.</a:t>
            </a:r>
            <a:r>
              <a:rPr sz="1200" spc="90" dirty="0">
                <a:latin typeface="Trebuchet MS"/>
                <a:cs typeface="Trebuchet MS"/>
              </a:rPr>
              <a:t>R</a:t>
            </a:r>
            <a:r>
              <a:rPr sz="1200" spc="25" dirty="0">
                <a:latin typeface="Trebuchet MS"/>
                <a:cs typeface="Trebuchet MS"/>
              </a:rPr>
              <a:t>o</a:t>
            </a:r>
            <a:r>
              <a:rPr sz="1200" spc="10" dirty="0">
                <a:latin typeface="Trebuchet MS"/>
                <a:cs typeface="Trebuchet MS"/>
              </a:rPr>
              <a:t>u</a:t>
            </a:r>
            <a:r>
              <a:rPr sz="1200" spc="-10" dirty="0">
                <a:latin typeface="Trebuchet MS"/>
                <a:cs typeface="Trebuchet MS"/>
              </a:rPr>
              <a:t>t</a:t>
            </a:r>
            <a:r>
              <a:rPr sz="1200" spc="-60" dirty="0">
                <a:latin typeface="Trebuchet MS"/>
                <a:cs typeface="Trebuchet MS"/>
              </a:rPr>
              <a:t>er();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08757" y="3085343"/>
            <a:ext cx="25901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15" dirty="0">
                <a:latin typeface="Trebuchet MS"/>
                <a:cs typeface="Trebuchet MS"/>
              </a:rPr>
              <a:t>/</a:t>
            </a:r>
            <a:r>
              <a:rPr sz="1200" spc="-210" dirty="0">
                <a:latin typeface="Trebuchet MS"/>
                <a:cs typeface="Trebuchet MS"/>
              </a:rPr>
              <a:t>/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-45" dirty="0">
                <a:latin typeface="Trebuchet MS"/>
                <a:cs typeface="Trebuchet MS"/>
              </a:rPr>
              <a:t>i</a:t>
            </a:r>
            <a:r>
              <a:rPr sz="1200" spc="30" dirty="0">
                <a:latin typeface="Trebuchet MS"/>
                <a:cs typeface="Trebuchet MS"/>
              </a:rPr>
              <a:t>mpo</a:t>
            </a:r>
            <a:r>
              <a:rPr sz="1200" dirty="0">
                <a:latin typeface="Trebuchet MS"/>
                <a:cs typeface="Trebuchet MS"/>
              </a:rPr>
              <a:t>r</a:t>
            </a:r>
            <a:r>
              <a:rPr sz="1200" spc="-35" dirty="0">
                <a:latin typeface="Trebuchet MS"/>
                <a:cs typeface="Trebuchet MS"/>
              </a:rPr>
              <a:t>t</a:t>
            </a:r>
            <a:r>
              <a:rPr sz="1200" spc="-20" dirty="0">
                <a:latin typeface="Trebuchet MS"/>
                <a:cs typeface="Trebuchet MS"/>
              </a:rPr>
              <a:t>i</a:t>
            </a:r>
            <a:r>
              <a:rPr sz="1200" spc="90" dirty="0">
                <a:latin typeface="Trebuchet MS"/>
                <a:cs typeface="Trebuchet MS"/>
              </a:rPr>
              <a:t>ng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50" dirty="0">
                <a:latin typeface="Trebuchet MS"/>
                <a:cs typeface="Trebuchet MS"/>
              </a:rPr>
              <a:t>Use</a:t>
            </a:r>
            <a:r>
              <a:rPr sz="1200" spc="40" dirty="0">
                <a:latin typeface="Trebuchet MS"/>
                <a:cs typeface="Trebuchet MS"/>
              </a:rPr>
              <a:t>r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140" dirty="0">
                <a:latin typeface="Trebuchet MS"/>
                <a:cs typeface="Trebuchet MS"/>
              </a:rPr>
              <a:t>S</a:t>
            </a:r>
            <a:r>
              <a:rPr sz="1200" spc="130" dirty="0">
                <a:latin typeface="Trebuchet MS"/>
                <a:cs typeface="Trebuchet MS"/>
              </a:rPr>
              <a:t>c</a:t>
            </a:r>
            <a:r>
              <a:rPr sz="1200" spc="25" dirty="0">
                <a:latin typeface="Trebuchet MS"/>
                <a:cs typeface="Trebuchet MS"/>
              </a:rPr>
              <a:t>hem</a:t>
            </a:r>
            <a:r>
              <a:rPr sz="1200" spc="30" dirty="0">
                <a:latin typeface="Trebuchet MS"/>
                <a:cs typeface="Trebuchet MS"/>
              </a:rPr>
              <a:t>a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1200" spc="40" dirty="0">
                <a:latin typeface="Trebuchet MS"/>
                <a:cs typeface="Trebuchet MS"/>
              </a:rPr>
              <a:t>const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spc="45" dirty="0">
                <a:latin typeface="Trebuchet MS"/>
                <a:cs typeface="Trebuchet MS"/>
              </a:rPr>
              <a:t>User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=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-20" dirty="0">
                <a:latin typeface="Trebuchet MS"/>
                <a:cs typeface="Trebuchet MS"/>
              </a:rPr>
              <a:t>require('../model/user');</a:t>
            </a:r>
            <a:endParaRPr sz="1200">
              <a:latin typeface="Trebuchet MS"/>
              <a:cs typeface="Trebuchet MS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3999" cy="5143499"/>
          </a:xfrm>
          <a:prstGeom prst="rect">
            <a:avLst/>
          </a:prstGeom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89" cy="514349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208757" y="159263"/>
            <a:ext cx="13246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Trebuchet MS"/>
                <a:cs typeface="Trebuchet MS"/>
              </a:rPr>
              <a:t>5</a:t>
            </a:r>
            <a:r>
              <a:rPr sz="1200" b="1" dirty="0">
                <a:latin typeface="Trebuchet MS"/>
                <a:cs typeface="Trebuchet MS"/>
              </a:rPr>
              <a:t>.</a:t>
            </a:r>
            <a:r>
              <a:rPr sz="1200" b="1" spc="10" dirty="0">
                <a:latin typeface="Trebuchet MS"/>
                <a:cs typeface="Trebuchet MS"/>
              </a:rPr>
              <a:t>F</a:t>
            </a:r>
            <a:r>
              <a:rPr sz="1200" b="1" spc="-10" dirty="0">
                <a:latin typeface="Trebuchet MS"/>
                <a:cs typeface="Trebuchet MS"/>
              </a:rPr>
              <a:t>o</a:t>
            </a:r>
            <a:r>
              <a:rPr sz="1200" b="1" spc="-5" dirty="0">
                <a:latin typeface="Trebuchet MS"/>
                <a:cs typeface="Trebuchet MS"/>
              </a:rPr>
              <a:t>r</a:t>
            </a:r>
            <a:r>
              <a:rPr sz="1200" b="1" spc="-95" dirty="0">
                <a:latin typeface="Trebuchet MS"/>
                <a:cs typeface="Trebuchet MS"/>
              </a:rPr>
              <a:t> </a:t>
            </a:r>
            <a:r>
              <a:rPr sz="1200" b="1" spc="-25" dirty="0">
                <a:latin typeface="Trebuchet MS"/>
                <a:cs typeface="Trebuchet MS"/>
              </a:rPr>
              <a:t>r</a:t>
            </a:r>
            <a:r>
              <a:rPr sz="1200" b="1" spc="-10" dirty="0">
                <a:latin typeface="Trebuchet MS"/>
                <a:cs typeface="Trebuchet MS"/>
              </a:rPr>
              <a:t>e</a:t>
            </a:r>
            <a:r>
              <a:rPr sz="1200" b="1" spc="70" dirty="0">
                <a:latin typeface="Trebuchet MS"/>
                <a:cs typeface="Trebuchet MS"/>
              </a:rPr>
              <a:t>gis</a:t>
            </a:r>
            <a:r>
              <a:rPr sz="1200" b="1" spc="-5" dirty="0">
                <a:latin typeface="Trebuchet MS"/>
                <a:cs typeface="Trebuchet MS"/>
              </a:rPr>
              <a:t>t</a:t>
            </a:r>
            <a:r>
              <a:rPr sz="1200" b="1" spc="-30" dirty="0">
                <a:latin typeface="Trebuchet MS"/>
                <a:cs typeface="Trebuchet MS"/>
              </a:rPr>
              <a:t>er</a:t>
            </a:r>
            <a:r>
              <a:rPr sz="1200" b="1" spc="-15" dirty="0">
                <a:latin typeface="Trebuchet MS"/>
                <a:cs typeface="Trebuchet MS"/>
              </a:rPr>
              <a:t>i</a:t>
            </a:r>
            <a:r>
              <a:rPr sz="1200" b="1" spc="75" dirty="0">
                <a:latin typeface="Trebuchet MS"/>
                <a:cs typeface="Trebuchet MS"/>
              </a:rPr>
              <a:t>ng</a:t>
            </a:r>
            <a:r>
              <a:rPr sz="1200" b="1" spc="-95" dirty="0">
                <a:latin typeface="Trebuchet MS"/>
                <a:cs typeface="Trebuchet MS"/>
              </a:rPr>
              <a:t> </a:t>
            </a:r>
            <a:r>
              <a:rPr sz="1200" b="1" spc="-120" dirty="0">
                <a:latin typeface="Trebuchet MS"/>
                <a:cs typeface="Trebuchet MS"/>
              </a:rPr>
              <a:t>: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08757" y="890783"/>
            <a:ext cx="27724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125" dirty="0">
                <a:latin typeface="Trebuchet MS"/>
                <a:cs typeface="Trebuchet MS"/>
              </a:rPr>
              <a:t>N</a:t>
            </a:r>
            <a:r>
              <a:rPr sz="1200" spc="20" dirty="0">
                <a:latin typeface="Trebuchet MS"/>
                <a:cs typeface="Trebuchet MS"/>
              </a:rPr>
              <a:t>o</a:t>
            </a:r>
            <a:r>
              <a:rPr sz="1200" spc="40" dirty="0">
                <a:latin typeface="Trebuchet MS"/>
                <a:cs typeface="Trebuchet MS"/>
              </a:rPr>
              <a:t>w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f</a:t>
            </a:r>
            <a:r>
              <a:rPr sz="1200" spc="15" dirty="0">
                <a:latin typeface="Trebuchet MS"/>
                <a:cs typeface="Trebuchet MS"/>
              </a:rPr>
              <a:t>or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-10" dirty="0">
                <a:latin typeface="Trebuchet MS"/>
                <a:cs typeface="Trebuchet MS"/>
              </a:rPr>
              <a:t>r</a:t>
            </a:r>
            <a:r>
              <a:rPr sz="1200" spc="20" dirty="0">
                <a:latin typeface="Trebuchet MS"/>
                <a:cs typeface="Trebuchet MS"/>
              </a:rPr>
              <a:t>e</a:t>
            </a:r>
            <a:r>
              <a:rPr sz="1200" spc="65" dirty="0">
                <a:latin typeface="Trebuchet MS"/>
                <a:cs typeface="Trebuchet MS"/>
              </a:rPr>
              <a:t>gi</a:t>
            </a:r>
            <a:r>
              <a:rPr sz="1200" spc="60" dirty="0">
                <a:latin typeface="Trebuchet MS"/>
                <a:cs typeface="Trebuchet MS"/>
              </a:rPr>
              <a:t>s</a:t>
            </a:r>
            <a:r>
              <a:rPr sz="1200" spc="-30" dirty="0">
                <a:latin typeface="Trebuchet MS"/>
                <a:cs typeface="Trebuchet MS"/>
              </a:rPr>
              <a:t>t</a:t>
            </a:r>
            <a:r>
              <a:rPr sz="1200" spc="-15" dirty="0">
                <a:latin typeface="Trebuchet MS"/>
                <a:cs typeface="Trebuchet MS"/>
              </a:rPr>
              <a:t>er</a:t>
            </a:r>
            <a:r>
              <a:rPr sz="1200" dirty="0">
                <a:latin typeface="Trebuchet MS"/>
                <a:cs typeface="Trebuchet MS"/>
              </a:rPr>
              <a:t>i</a:t>
            </a:r>
            <a:r>
              <a:rPr sz="1200" spc="90" dirty="0">
                <a:latin typeface="Trebuchet MS"/>
                <a:cs typeface="Trebuchet MS"/>
              </a:rPr>
              <a:t>ng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95" dirty="0">
                <a:latin typeface="Trebuchet MS"/>
                <a:cs typeface="Trebuchet MS"/>
              </a:rPr>
              <a:t> </a:t>
            </a:r>
            <a:r>
              <a:rPr sz="1200" spc="50" dirty="0">
                <a:latin typeface="Trebuchet MS"/>
                <a:cs typeface="Trebuchet MS"/>
              </a:rPr>
              <a:t>c</a:t>
            </a:r>
            <a:r>
              <a:rPr sz="1200" spc="30" dirty="0">
                <a:latin typeface="Trebuchet MS"/>
                <a:cs typeface="Trebuchet MS"/>
              </a:rPr>
              <a:t>od</a:t>
            </a:r>
            <a:r>
              <a:rPr sz="1200" spc="35" dirty="0">
                <a:latin typeface="Trebuchet MS"/>
                <a:cs typeface="Trebuchet MS"/>
              </a:rPr>
              <a:t>e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60" dirty="0">
                <a:latin typeface="Trebuchet MS"/>
                <a:cs typeface="Trebuchet MS"/>
              </a:rPr>
              <a:t>sho</a:t>
            </a:r>
            <a:r>
              <a:rPr sz="1200" spc="45" dirty="0">
                <a:latin typeface="Trebuchet MS"/>
                <a:cs typeface="Trebuchet MS"/>
              </a:rPr>
              <a:t>u</a:t>
            </a:r>
            <a:r>
              <a:rPr sz="1200" spc="-25" dirty="0">
                <a:latin typeface="Trebuchet MS"/>
                <a:cs typeface="Trebuchet MS"/>
              </a:rPr>
              <a:t>l</a:t>
            </a:r>
            <a:r>
              <a:rPr sz="1200" spc="45" dirty="0">
                <a:latin typeface="Trebuchet MS"/>
                <a:cs typeface="Trebuchet MS"/>
              </a:rPr>
              <a:t>d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be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08757" y="1622303"/>
            <a:ext cx="7167880" cy="2951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Trebuchet MS"/>
                <a:cs typeface="Trebuchet MS"/>
              </a:rPr>
              <a:t>router.post("/register",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function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spc="-40" dirty="0">
                <a:latin typeface="Trebuchet MS"/>
                <a:cs typeface="Trebuchet MS"/>
              </a:rPr>
              <a:t>(req,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res)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spc="-50" dirty="0">
                <a:latin typeface="Trebuchet MS"/>
                <a:cs typeface="Trebuchet MS"/>
              </a:rPr>
              <a:t>{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12700" marR="5080" indent="147955">
              <a:lnSpc>
                <a:spcPct val="100000"/>
              </a:lnSpc>
            </a:pPr>
            <a:r>
              <a:rPr sz="1200" spc="5" dirty="0">
                <a:latin typeface="Trebuchet MS"/>
                <a:cs typeface="Trebuchet MS"/>
              </a:rPr>
              <a:t>User.register(new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User({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-20" dirty="0">
                <a:latin typeface="Trebuchet MS"/>
                <a:cs typeface="Trebuchet MS"/>
              </a:rPr>
              <a:t>email: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-20" dirty="0">
                <a:latin typeface="Trebuchet MS"/>
                <a:cs typeface="Trebuchet MS"/>
              </a:rPr>
              <a:t>req.body.email,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username: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req.body.username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-90" dirty="0">
                <a:latin typeface="Trebuchet MS"/>
                <a:cs typeface="Trebuchet MS"/>
              </a:rPr>
              <a:t>}),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req.body.password, </a:t>
            </a:r>
            <a:r>
              <a:rPr sz="1200" spc="-35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function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-65" dirty="0">
                <a:latin typeface="Trebuchet MS"/>
                <a:cs typeface="Trebuchet MS"/>
              </a:rPr>
              <a:t>(err,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user)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-50" dirty="0">
                <a:latin typeface="Trebuchet MS"/>
                <a:cs typeface="Trebuchet MS"/>
              </a:rPr>
              <a:t>{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308610">
              <a:lnSpc>
                <a:spcPct val="100000"/>
              </a:lnSpc>
            </a:pPr>
            <a:r>
              <a:rPr sz="1200" spc="-15" dirty="0">
                <a:latin typeface="Trebuchet MS"/>
                <a:cs typeface="Trebuchet MS"/>
              </a:rPr>
              <a:t>i</a:t>
            </a:r>
            <a:r>
              <a:rPr sz="1200" spc="-10" dirty="0">
                <a:latin typeface="Trebuchet MS"/>
                <a:cs typeface="Trebuchet MS"/>
              </a:rPr>
              <a:t>f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-20" dirty="0">
                <a:latin typeface="Trebuchet MS"/>
                <a:cs typeface="Trebuchet MS"/>
              </a:rPr>
              <a:t>(er</a:t>
            </a:r>
            <a:r>
              <a:rPr sz="1200" spc="-35" dirty="0">
                <a:latin typeface="Trebuchet MS"/>
                <a:cs typeface="Trebuchet MS"/>
              </a:rPr>
              <a:t>r</a:t>
            </a:r>
            <a:r>
              <a:rPr sz="1200" spc="-70" dirty="0">
                <a:latin typeface="Trebuchet MS"/>
                <a:cs typeface="Trebuchet MS"/>
              </a:rPr>
              <a:t>) </a:t>
            </a:r>
            <a:r>
              <a:rPr sz="1200" spc="-50" dirty="0">
                <a:latin typeface="Trebuchet MS"/>
                <a:cs typeface="Trebuchet MS"/>
              </a:rPr>
              <a:t>{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456565">
              <a:lnSpc>
                <a:spcPct val="100000"/>
              </a:lnSpc>
              <a:spcBef>
                <a:spcPts val="5"/>
              </a:spcBef>
            </a:pPr>
            <a:r>
              <a:rPr sz="1200" spc="-10" dirty="0">
                <a:latin typeface="Trebuchet MS"/>
                <a:cs typeface="Trebuchet MS"/>
              </a:rPr>
              <a:t>res.json({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success: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false,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message: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"Your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account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could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not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be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saved.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-15" dirty="0">
                <a:latin typeface="Trebuchet MS"/>
                <a:cs typeface="Trebuchet MS"/>
              </a:rPr>
              <a:t>Error: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120" dirty="0">
                <a:latin typeface="Trebuchet MS"/>
                <a:cs typeface="Trebuchet MS"/>
              </a:rPr>
              <a:t>"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+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err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-90" dirty="0">
                <a:latin typeface="Trebuchet MS"/>
                <a:cs typeface="Trebuchet MS"/>
              </a:rPr>
              <a:t>});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308610">
              <a:lnSpc>
                <a:spcPct val="100000"/>
              </a:lnSpc>
            </a:pPr>
            <a:r>
              <a:rPr sz="1200" spc="-45" dirty="0">
                <a:latin typeface="Trebuchet MS"/>
                <a:cs typeface="Trebuchet MS"/>
              </a:rPr>
              <a:t>}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306705">
              <a:lnSpc>
                <a:spcPct val="100000"/>
              </a:lnSpc>
            </a:pPr>
            <a:r>
              <a:rPr sz="1200" spc="15" dirty="0">
                <a:latin typeface="Trebuchet MS"/>
                <a:cs typeface="Trebuchet MS"/>
              </a:rPr>
              <a:t>e</a:t>
            </a:r>
            <a:r>
              <a:rPr sz="1200" spc="-10" dirty="0">
                <a:latin typeface="Trebuchet MS"/>
                <a:cs typeface="Trebuchet MS"/>
              </a:rPr>
              <a:t>l</a:t>
            </a:r>
            <a:r>
              <a:rPr sz="1200" spc="70" dirty="0">
                <a:latin typeface="Trebuchet MS"/>
                <a:cs typeface="Trebuchet MS"/>
              </a:rPr>
              <a:t>se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-50" dirty="0">
                <a:latin typeface="Trebuchet MS"/>
                <a:cs typeface="Trebuchet MS"/>
              </a:rPr>
              <a:t>{</a:t>
            </a:r>
            <a:endParaRPr sz="1200">
              <a:latin typeface="Trebuchet MS"/>
              <a:cs typeface="Trebuchet MS"/>
            </a:endParaRPr>
          </a:p>
          <a:p>
            <a:pPr marL="605155" marR="4883785" indent="-148590">
              <a:lnSpc>
                <a:spcPct val="200000"/>
              </a:lnSpc>
            </a:pPr>
            <a:r>
              <a:rPr sz="1200" spc="-10" dirty="0">
                <a:latin typeface="Trebuchet MS"/>
                <a:cs typeface="Trebuchet MS"/>
              </a:rPr>
              <a:t>r</a:t>
            </a:r>
            <a:r>
              <a:rPr sz="1200" spc="-30" dirty="0">
                <a:latin typeface="Trebuchet MS"/>
                <a:cs typeface="Trebuchet MS"/>
              </a:rPr>
              <a:t>eq.</a:t>
            </a:r>
            <a:r>
              <a:rPr sz="1200" spc="-45" dirty="0">
                <a:latin typeface="Trebuchet MS"/>
                <a:cs typeface="Trebuchet MS"/>
              </a:rPr>
              <a:t>l</a:t>
            </a:r>
            <a:r>
              <a:rPr sz="1200" spc="25" dirty="0">
                <a:latin typeface="Trebuchet MS"/>
                <a:cs typeface="Trebuchet MS"/>
              </a:rPr>
              <a:t>o</a:t>
            </a:r>
            <a:r>
              <a:rPr sz="1200" spc="55" dirty="0">
                <a:latin typeface="Trebuchet MS"/>
                <a:cs typeface="Trebuchet MS"/>
              </a:rPr>
              <a:t>g</a:t>
            </a:r>
            <a:r>
              <a:rPr sz="1200" spc="40" dirty="0">
                <a:latin typeface="Trebuchet MS"/>
                <a:cs typeface="Trebuchet MS"/>
              </a:rPr>
              <a:t>i</a:t>
            </a:r>
            <a:r>
              <a:rPr sz="1200" spc="25" dirty="0">
                <a:latin typeface="Trebuchet MS"/>
                <a:cs typeface="Trebuchet MS"/>
              </a:rPr>
              <a:t>n(use</a:t>
            </a:r>
            <a:r>
              <a:rPr sz="1200" spc="-70" dirty="0">
                <a:latin typeface="Trebuchet MS"/>
                <a:cs typeface="Trebuchet MS"/>
              </a:rPr>
              <a:t>r</a:t>
            </a:r>
            <a:r>
              <a:rPr sz="1200" spc="-155" dirty="0">
                <a:latin typeface="Trebuchet MS"/>
                <a:cs typeface="Trebuchet MS"/>
              </a:rPr>
              <a:t>,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-25" dirty="0">
                <a:latin typeface="Trebuchet MS"/>
                <a:cs typeface="Trebuchet MS"/>
              </a:rPr>
              <a:t>(e</a:t>
            </a:r>
            <a:r>
              <a:rPr sz="1200" spc="-35" dirty="0">
                <a:latin typeface="Trebuchet MS"/>
                <a:cs typeface="Trebuchet MS"/>
              </a:rPr>
              <a:t>r</a:t>
            </a:r>
            <a:r>
              <a:rPr sz="1200" spc="-70" dirty="0">
                <a:latin typeface="Trebuchet MS"/>
                <a:cs typeface="Trebuchet MS"/>
              </a:rPr>
              <a:t>) </a:t>
            </a:r>
            <a:r>
              <a:rPr sz="1200" spc="10" dirty="0">
                <a:latin typeface="Trebuchet MS"/>
                <a:cs typeface="Trebuchet MS"/>
              </a:rPr>
              <a:t>=</a:t>
            </a:r>
            <a:r>
              <a:rPr sz="1200" spc="20" dirty="0">
                <a:latin typeface="Trebuchet MS"/>
                <a:cs typeface="Trebuchet MS"/>
              </a:rPr>
              <a:t>&amp;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140" dirty="0">
                <a:latin typeface="Trebuchet MS"/>
                <a:cs typeface="Trebuchet MS"/>
              </a:rPr>
              <a:t>g</a:t>
            </a:r>
            <a:r>
              <a:rPr sz="1200" spc="-85" dirty="0">
                <a:latin typeface="Trebuchet MS"/>
                <a:cs typeface="Trebuchet MS"/>
              </a:rPr>
              <a:t>t;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-45" dirty="0">
                <a:latin typeface="Trebuchet MS"/>
                <a:cs typeface="Trebuchet MS"/>
              </a:rPr>
              <a:t>{  </a:t>
            </a:r>
            <a:r>
              <a:rPr sz="1200" spc="-15" dirty="0">
                <a:latin typeface="Trebuchet MS"/>
                <a:cs typeface="Trebuchet MS"/>
              </a:rPr>
              <a:t>i</a:t>
            </a:r>
            <a:r>
              <a:rPr sz="1200" spc="-10" dirty="0">
                <a:latin typeface="Trebuchet MS"/>
                <a:cs typeface="Trebuchet MS"/>
              </a:rPr>
              <a:t>f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-25" dirty="0">
                <a:latin typeface="Trebuchet MS"/>
                <a:cs typeface="Trebuchet MS"/>
              </a:rPr>
              <a:t>(e</a:t>
            </a:r>
            <a:r>
              <a:rPr sz="1200" spc="-35" dirty="0">
                <a:latin typeface="Trebuchet MS"/>
                <a:cs typeface="Trebuchet MS"/>
              </a:rPr>
              <a:t>r</a:t>
            </a:r>
            <a:r>
              <a:rPr sz="1200" spc="-70" dirty="0">
                <a:latin typeface="Trebuchet MS"/>
                <a:cs typeface="Trebuchet MS"/>
              </a:rPr>
              <a:t>) </a:t>
            </a:r>
            <a:r>
              <a:rPr sz="1200" spc="-50" dirty="0">
                <a:latin typeface="Trebuchet MS"/>
                <a:cs typeface="Trebuchet MS"/>
              </a:rPr>
              <a:t>{</a:t>
            </a:r>
            <a:endParaRPr sz="1200">
              <a:latin typeface="Trebuchet MS"/>
              <a:cs typeface="Trebuchet MS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3999" cy="5143499"/>
          </a:xfrm>
          <a:prstGeom prst="rect">
            <a:avLst/>
          </a:prstGeom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89" cy="514349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208757" y="159263"/>
            <a:ext cx="5502910" cy="3134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953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Trebuchet MS"/>
                <a:cs typeface="Trebuchet MS"/>
              </a:rPr>
              <a:t>res.json({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success: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false,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message:</a:t>
            </a:r>
            <a:r>
              <a:rPr sz="1200" spc="-95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er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-90" dirty="0">
                <a:latin typeface="Trebuchet MS"/>
                <a:cs typeface="Trebuchet MS"/>
              </a:rPr>
              <a:t>});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605155">
              <a:lnSpc>
                <a:spcPct val="100000"/>
              </a:lnSpc>
            </a:pPr>
            <a:r>
              <a:rPr sz="1200" spc="-45" dirty="0">
                <a:latin typeface="Trebuchet MS"/>
                <a:cs typeface="Trebuchet MS"/>
              </a:rPr>
              <a:t>}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603250">
              <a:lnSpc>
                <a:spcPct val="100000"/>
              </a:lnSpc>
            </a:pPr>
            <a:r>
              <a:rPr sz="1200" spc="15" dirty="0">
                <a:latin typeface="Trebuchet MS"/>
                <a:cs typeface="Trebuchet MS"/>
              </a:rPr>
              <a:t>e</a:t>
            </a:r>
            <a:r>
              <a:rPr sz="1200" spc="-10" dirty="0">
                <a:latin typeface="Trebuchet MS"/>
                <a:cs typeface="Trebuchet MS"/>
              </a:rPr>
              <a:t>l</a:t>
            </a:r>
            <a:r>
              <a:rPr sz="1200" spc="70" dirty="0">
                <a:latin typeface="Trebuchet MS"/>
                <a:cs typeface="Trebuchet MS"/>
              </a:rPr>
              <a:t>se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-50" dirty="0">
                <a:latin typeface="Trebuchet MS"/>
                <a:cs typeface="Trebuchet MS"/>
              </a:rPr>
              <a:t>{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753110">
              <a:lnSpc>
                <a:spcPct val="100000"/>
              </a:lnSpc>
              <a:spcBef>
                <a:spcPts val="5"/>
              </a:spcBef>
            </a:pPr>
            <a:r>
              <a:rPr sz="1200" spc="-10" dirty="0">
                <a:latin typeface="Trebuchet MS"/>
                <a:cs typeface="Trebuchet MS"/>
              </a:rPr>
              <a:t>res.json({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success: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-20" dirty="0">
                <a:latin typeface="Trebuchet MS"/>
                <a:cs typeface="Trebuchet MS"/>
              </a:rPr>
              <a:t>true,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message: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"Your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account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55" dirty="0">
                <a:latin typeface="Trebuchet MS"/>
                <a:cs typeface="Trebuchet MS"/>
              </a:rPr>
              <a:t>has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been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50" dirty="0">
                <a:latin typeface="Trebuchet MS"/>
                <a:cs typeface="Trebuchet MS"/>
              </a:rPr>
              <a:t>saved"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-90" dirty="0">
                <a:latin typeface="Trebuchet MS"/>
                <a:cs typeface="Trebuchet MS"/>
              </a:rPr>
              <a:t>});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605155">
              <a:lnSpc>
                <a:spcPct val="100000"/>
              </a:lnSpc>
            </a:pPr>
            <a:r>
              <a:rPr sz="1200" spc="-45" dirty="0">
                <a:latin typeface="Trebuchet MS"/>
                <a:cs typeface="Trebuchet MS"/>
              </a:rPr>
              <a:t>}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456565">
              <a:lnSpc>
                <a:spcPct val="100000"/>
              </a:lnSpc>
            </a:pPr>
            <a:r>
              <a:rPr sz="1200" spc="-90" dirty="0">
                <a:latin typeface="Trebuchet MS"/>
                <a:cs typeface="Trebuchet MS"/>
              </a:rPr>
              <a:t>});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308610">
              <a:lnSpc>
                <a:spcPct val="100000"/>
              </a:lnSpc>
              <a:spcBef>
                <a:spcPts val="5"/>
              </a:spcBef>
            </a:pPr>
            <a:r>
              <a:rPr sz="1200" spc="-45" dirty="0">
                <a:latin typeface="Trebuchet MS"/>
                <a:cs typeface="Trebuchet MS"/>
              </a:rPr>
              <a:t>}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160655">
              <a:lnSpc>
                <a:spcPct val="100000"/>
              </a:lnSpc>
            </a:pPr>
            <a:r>
              <a:rPr sz="1200" spc="-90" dirty="0">
                <a:latin typeface="Trebuchet MS"/>
                <a:cs typeface="Trebuchet MS"/>
              </a:rPr>
              <a:t>});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1200" spc="-90" dirty="0">
                <a:latin typeface="Trebuchet MS"/>
                <a:cs typeface="Trebuchet MS"/>
              </a:rPr>
              <a:t>});</a:t>
            </a:r>
            <a:endParaRPr sz="1200">
              <a:latin typeface="Trebuchet MS"/>
              <a:cs typeface="Trebuchet MS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3999" cy="5143499"/>
          </a:xfrm>
          <a:prstGeom prst="rect">
            <a:avLst/>
          </a:prstGeom>
        </p:spPr>
      </p:pic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89" cy="514349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208757" y="161295"/>
            <a:ext cx="6148705" cy="465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800" spc="60" dirty="0">
                <a:latin typeface="Trebuchet MS"/>
                <a:cs typeface="Trebuchet MS"/>
              </a:rPr>
              <a:t>See</a:t>
            </a:r>
            <a:r>
              <a:rPr sz="800" spc="-50" dirty="0">
                <a:latin typeface="Trebuchet MS"/>
                <a:cs typeface="Trebuchet MS"/>
              </a:rPr>
              <a:t> </a:t>
            </a:r>
            <a:r>
              <a:rPr sz="800" spc="-5" dirty="0">
                <a:latin typeface="Trebuchet MS"/>
                <a:cs typeface="Trebuchet MS"/>
              </a:rPr>
              <a:t>in</a:t>
            </a:r>
            <a:r>
              <a:rPr sz="800" spc="-45" dirty="0">
                <a:latin typeface="Trebuchet MS"/>
                <a:cs typeface="Trebuchet MS"/>
              </a:rPr>
              <a:t> </a:t>
            </a:r>
            <a:r>
              <a:rPr sz="800" spc="10" dirty="0">
                <a:latin typeface="Trebuchet MS"/>
                <a:cs typeface="Trebuchet MS"/>
              </a:rPr>
              <a:t>the</a:t>
            </a:r>
            <a:r>
              <a:rPr sz="800" spc="-50" dirty="0">
                <a:latin typeface="Trebuchet MS"/>
                <a:cs typeface="Trebuchet MS"/>
              </a:rPr>
              <a:t> </a:t>
            </a:r>
            <a:r>
              <a:rPr sz="800" spc="15" dirty="0">
                <a:latin typeface="Trebuchet MS"/>
                <a:cs typeface="Trebuchet MS"/>
              </a:rPr>
              <a:t>above</a:t>
            </a:r>
            <a:r>
              <a:rPr sz="800" spc="-60" dirty="0">
                <a:latin typeface="Trebuchet MS"/>
                <a:cs typeface="Trebuchet MS"/>
              </a:rPr>
              <a:t> </a:t>
            </a:r>
            <a:r>
              <a:rPr sz="800" spc="20" dirty="0">
                <a:latin typeface="Trebuchet MS"/>
                <a:cs typeface="Trebuchet MS"/>
              </a:rPr>
              <a:t>code</a:t>
            </a:r>
            <a:r>
              <a:rPr sz="800" spc="-50" dirty="0">
                <a:latin typeface="Trebuchet MS"/>
                <a:cs typeface="Trebuchet MS"/>
              </a:rPr>
              <a:t> </a:t>
            </a:r>
            <a:r>
              <a:rPr sz="800" spc="15" dirty="0">
                <a:latin typeface="Trebuchet MS"/>
                <a:cs typeface="Trebuchet MS"/>
              </a:rPr>
              <a:t>we</a:t>
            </a:r>
            <a:r>
              <a:rPr sz="800" spc="-60" dirty="0">
                <a:latin typeface="Trebuchet MS"/>
                <a:cs typeface="Trebuchet MS"/>
              </a:rPr>
              <a:t> </a:t>
            </a:r>
            <a:r>
              <a:rPr sz="800" spc="5" dirty="0">
                <a:latin typeface="Trebuchet MS"/>
                <a:cs typeface="Trebuchet MS"/>
              </a:rPr>
              <a:t>did</a:t>
            </a:r>
            <a:r>
              <a:rPr sz="800" spc="-45" dirty="0">
                <a:latin typeface="Trebuchet MS"/>
                <a:cs typeface="Trebuchet MS"/>
              </a:rPr>
              <a:t> </a:t>
            </a:r>
            <a:r>
              <a:rPr sz="800" spc="5" dirty="0">
                <a:latin typeface="Trebuchet MS"/>
                <a:cs typeface="Trebuchet MS"/>
              </a:rPr>
              <a:t>not</a:t>
            </a:r>
            <a:r>
              <a:rPr sz="800" spc="-55" dirty="0">
                <a:latin typeface="Trebuchet MS"/>
                <a:cs typeface="Trebuchet MS"/>
              </a:rPr>
              <a:t> </a:t>
            </a:r>
            <a:r>
              <a:rPr sz="800" spc="20" dirty="0">
                <a:latin typeface="Trebuchet MS"/>
                <a:cs typeface="Trebuchet MS"/>
              </a:rPr>
              <a:t>deﬁne</a:t>
            </a:r>
            <a:r>
              <a:rPr sz="800" spc="-55" dirty="0">
                <a:latin typeface="Trebuchet MS"/>
                <a:cs typeface="Trebuchet MS"/>
              </a:rPr>
              <a:t> </a:t>
            </a:r>
            <a:r>
              <a:rPr sz="800" spc="15" dirty="0">
                <a:latin typeface="Trebuchet MS"/>
                <a:cs typeface="Trebuchet MS"/>
              </a:rPr>
              <a:t>our</a:t>
            </a:r>
            <a:r>
              <a:rPr sz="800" spc="-45" dirty="0">
                <a:latin typeface="Trebuchet MS"/>
                <a:cs typeface="Trebuchet MS"/>
              </a:rPr>
              <a:t> </a:t>
            </a:r>
            <a:r>
              <a:rPr sz="800" spc="30" dirty="0">
                <a:latin typeface="Trebuchet MS"/>
                <a:cs typeface="Trebuchet MS"/>
              </a:rPr>
              <a:t>password</a:t>
            </a:r>
            <a:r>
              <a:rPr sz="800" spc="-45" dirty="0">
                <a:latin typeface="Trebuchet MS"/>
                <a:cs typeface="Trebuchet MS"/>
              </a:rPr>
              <a:t> </a:t>
            </a:r>
            <a:r>
              <a:rPr sz="800" spc="-5" dirty="0">
                <a:latin typeface="Trebuchet MS"/>
                <a:cs typeface="Trebuchet MS"/>
              </a:rPr>
              <a:t>in</a:t>
            </a:r>
            <a:r>
              <a:rPr sz="800" spc="-45" dirty="0">
                <a:latin typeface="Trebuchet MS"/>
                <a:cs typeface="Trebuchet MS"/>
              </a:rPr>
              <a:t> </a:t>
            </a:r>
            <a:r>
              <a:rPr sz="800" spc="35" dirty="0">
                <a:latin typeface="Trebuchet MS"/>
                <a:cs typeface="Trebuchet MS"/>
              </a:rPr>
              <a:t>New</a:t>
            </a:r>
            <a:r>
              <a:rPr sz="800" spc="-40" dirty="0">
                <a:latin typeface="Trebuchet MS"/>
                <a:cs typeface="Trebuchet MS"/>
              </a:rPr>
              <a:t> </a:t>
            </a:r>
            <a:r>
              <a:rPr sz="800" spc="-15" dirty="0">
                <a:latin typeface="Trebuchet MS"/>
                <a:cs typeface="Trebuchet MS"/>
              </a:rPr>
              <a:t>user.</a:t>
            </a:r>
            <a:r>
              <a:rPr sz="800" spc="-50" dirty="0">
                <a:latin typeface="Trebuchet MS"/>
                <a:cs typeface="Trebuchet MS"/>
              </a:rPr>
              <a:t> </a:t>
            </a:r>
            <a:r>
              <a:rPr sz="800" dirty="0">
                <a:latin typeface="Trebuchet MS"/>
                <a:cs typeface="Trebuchet MS"/>
              </a:rPr>
              <a:t>Instead,</a:t>
            </a:r>
            <a:r>
              <a:rPr sz="800" spc="-55" dirty="0">
                <a:latin typeface="Trebuchet MS"/>
                <a:cs typeface="Trebuchet MS"/>
              </a:rPr>
              <a:t> </a:t>
            </a:r>
            <a:r>
              <a:rPr sz="800" spc="15" dirty="0">
                <a:latin typeface="Trebuchet MS"/>
                <a:cs typeface="Trebuchet MS"/>
              </a:rPr>
              <a:t>we</a:t>
            </a:r>
            <a:r>
              <a:rPr sz="800" spc="-50" dirty="0">
                <a:latin typeface="Trebuchet MS"/>
                <a:cs typeface="Trebuchet MS"/>
              </a:rPr>
              <a:t> </a:t>
            </a:r>
            <a:r>
              <a:rPr sz="800" spc="35" dirty="0">
                <a:latin typeface="Trebuchet MS"/>
                <a:cs typeface="Trebuchet MS"/>
              </a:rPr>
              <a:t>use</a:t>
            </a:r>
            <a:r>
              <a:rPr sz="800" spc="-45" dirty="0">
                <a:latin typeface="Trebuchet MS"/>
                <a:cs typeface="Trebuchet MS"/>
              </a:rPr>
              <a:t> </a:t>
            </a:r>
            <a:r>
              <a:rPr sz="800" spc="10" dirty="0">
                <a:latin typeface="Trebuchet MS"/>
                <a:cs typeface="Trebuchet MS"/>
              </a:rPr>
              <a:t>the</a:t>
            </a:r>
            <a:r>
              <a:rPr sz="800" spc="-50" dirty="0">
                <a:latin typeface="Trebuchet MS"/>
                <a:cs typeface="Trebuchet MS"/>
              </a:rPr>
              <a:t> </a:t>
            </a:r>
            <a:r>
              <a:rPr sz="800" spc="30" dirty="0">
                <a:latin typeface="Trebuchet MS"/>
                <a:cs typeface="Trebuchet MS"/>
              </a:rPr>
              <a:t>password</a:t>
            </a:r>
            <a:r>
              <a:rPr sz="800" spc="-50" dirty="0">
                <a:latin typeface="Trebuchet MS"/>
                <a:cs typeface="Trebuchet MS"/>
              </a:rPr>
              <a:t> </a:t>
            </a:r>
            <a:r>
              <a:rPr sz="800" dirty="0">
                <a:latin typeface="Trebuchet MS"/>
                <a:cs typeface="Trebuchet MS"/>
              </a:rPr>
              <a:t>with</a:t>
            </a:r>
            <a:r>
              <a:rPr sz="800" spc="-45" dirty="0">
                <a:latin typeface="Trebuchet MS"/>
                <a:cs typeface="Trebuchet MS"/>
              </a:rPr>
              <a:t> </a:t>
            </a:r>
            <a:r>
              <a:rPr sz="800" spc="10" dirty="0">
                <a:latin typeface="Trebuchet MS"/>
                <a:cs typeface="Trebuchet MS"/>
              </a:rPr>
              <a:t>the</a:t>
            </a:r>
            <a:r>
              <a:rPr sz="800" spc="-45" dirty="0">
                <a:latin typeface="Trebuchet MS"/>
                <a:cs typeface="Trebuchet MS"/>
              </a:rPr>
              <a:t> </a:t>
            </a:r>
            <a:r>
              <a:rPr sz="800" dirty="0">
                <a:latin typeface="Trebuchet MS"/>
                <a:cs typeface="Trebuchet MS"/>
              </a:rPr>
              <a:t>User.Register()</a:t>
            </a:r>
            <a:r>
              <a:rPr sz="800" spc="-50" dirty="0">
                <a:latin typeface="Trebuchet MS"/>
                <a:cs typeface="Trebuchet MS"/>
              </a:rPr>
              <a:t> </a:t>
            </a:r>
            <a:r>
              <a:rPr sz="800" spc="15" dirty="0">
                <a:latin typeface="Trebuchet MS"/>
                <a:cs typeface="Trebuchet MS"/>
              </a:rPr>
              <a:t>which</a:t>
            </a:r>
            <a:r>
              <a:rPr sz="800" spc="-45" dirty="0">
                <a:latin typeface="Trebuchet MS"/>
                <a:cs typeface="Trebuchet MS"/>
              </a:rPr>
              <a:t> </a:t>
            </a:r>
            <a:r>
              <a:rPr sz="800" spc="20" dirty="0">
                <a:latin typeface="Trebuchet MS"/>
                <a:cs typeface="Trebuchet MS"/>
              </a:rPr>
              <a:t>is</a:t>
            </a:r>
            <a:r>
              <a:rPr sz="800" spc="-45" dirty="0">
                <a:latin typeface="Trebuchet MS"/>
                <a:cs typeface="Trebuchet MS"/>
              </a:rPr>
              <a:t> </a:t>
            </a:r>
            <a:r>
              <a:rPr sz="800" spc="20" dirty="0">
                <a:latin typeface="Trebuchet MS"/>
                <a:cs typeface="Trebuchet MS"/>
              </a:rPr>
              <a:t>a </a:t>
            </a:r>
            <a:r>
              <a:rPr sz="800" spc="25" dirty="0">
                <a:latin typeface="Trebuchet MS"/>
                <a:cs typeface="Trebuchet MS"/>
              </a:rPr>
              <a:t> </a:t>
            </a:r>
            <a:r>
              <a:rPr sz="800" spc="20" dirty="0">
                <a:latin typeface="Trebuchet MS"/>
                <a:cs typeface="Trebuchet MS"/>
              </a:rPr>
              <a:t>passport-local-mongoose</a:t>
            </a:r>
            <a:r>
              <a:rPr sz="800" spc="-55" dirty="0">
                <a:latin typeface="Trebuchet MS"/>
                <a:cs typeface="Trebuchet MS"/>
              </a:rPr>
              <a:t> </a:t>
            </a:r>
            <a:r>
              <a:rPr sz="800" spc="-5" dirty="0">
                <a:latin typeface="Trebuchet MS"/>
                <a:cs typeface="Trebuchet MS"/>
              </a:rPr>
              <a:t>function.</a:t>
            </a:r>
            <a:r>
              <a:rPr sz="800" spc="-50" dirty="0">
                <a:latin typeface="Trebuchet MS"/>
                <a:cs typeface="Trebuchet MS"/>
              </a:rPr>
              <a:t> </a:t>
            </a:r>
            <a:r>
              <a:rPr sz="800" spc="40" dirty="0">
                <a:latin typeface="Trebuchet MS"/>
                <a:cs typeface="Trebuchet MS"/>
              </a:rPr>
              <a:t>Now</a:t>
            </a:r>
            <a:r>
              <a:rPr sz="800" spc="-50" dirty="0">
                <a:latin typeface="Trebuchet MS"/>
                <a:cs typeface="Trebuchet MS"/>
              </a:rPr>
              <a:t> </a:t>
            </a:r>
            <a:r>
              <a:rPr sz="800" spc="-10" dirty="0">
                <a:latin typeface="Trebuchet MS"/>
                <a:cs typeface="Trebuchet MS"/>
              </a:rPr>
              <a:t>if</a:t>
            </a:r>
            <a:r>
              <a:rPr sz="800" spc="-50" dirty="0">
                <a:latin typeface="Trebuchet MS"/>
                <a:cs typeface="Trebuchet MS"/>
              </a:rPr>
              <a:t> </a:t>
            </a:r>
            <a:r>
              <a:rPr sz="800" spc="20" dirty="0">
                <a:latin typeface="Trebuchet MS"/>
                <a:cs typeface="Trebuchet MS"/>
              </a:rPr>
              <a:t>you</a:t>
            </a:r>
            <a:r>
              <a:rPr sz="800" spc="-60" dirty="0">
                <a:latin typeface="Trebuchet MS"/>
                <a:cs typeface="Trebuchet MS"/>
              </a:rPr>
              <a:t> </a:t>
            </a:r>
            <a:r>
              <a:rPr sz="800" spc="25" dirty="0">
                <a:latin typeface="Trebuchet MS"/>
                <a:cs typeface="Trebuchet MS"/>
              </a:rPr>
              <a:t>check</a:t>
            </a:r>
            <a:r>
              <a:rPr sz="800" spc="-50" dirty="0">
                <a:latin typeface="Trebuchet MS"/>
                <a:cs typeface="Trebuchet MS"/>
              </a:rPr>
              <a:t> </a:t>
            </a:r>
            <a:r>
              <a:rPr sz="800" spc="15" dirty="0">
                <a:latin typeface="Trebuchet MS"/>
                <a:cs typeface="Trebuchet MS"/>
              </a:rPr>
              <a:t>your</a:t>
            </a:r>
            <a:r>
              <a:rPr sz="800" spc="-60" dirty="0">
                <a:latin typeface="Trebuchet MS"/>
                <a:cs typeface="Trebuchet MS"/>
              </a:rPr>
              <a:t> </a:t>
            </a:r>
            <a:r>
              <a:rPr sz="800" spc="20" dirty="0">
                <a:latin typeface="Trebuchet MS"/>
                <a:cs typeface="Trebuchet MS"/>
              </a:rPr>
              <a:t>database</a:t>
            </a:r>
            <a:r>
              <a:rPr sz="800" spc="-50" dirty="0">
                <a:latin typeface="Trebuchet MS"/>
                <a:cs typeface="Trebuchet MS"/>
              </a:rPr>
              <a:t> </a:t>
            </a:r>
            <a:r>
              <a:rPr sz="800" spc="10" dirty="0">
                <a:latin typeface="Trebuchet MS"/>
                <a:cs typeface="Trebuchet MS"/>
              </a:rPr>
              <a:t>for</a:t>
            </a:r>
            <a:r>
              <a:rPr sz="800" spc="-55" dirty="0">
                <a:latin typeface="Trebuchet MS"/>
                <a:cs typeface="Trebuchet MS"/>
              </a:rPr>
              <a:t> </a:t>
            </a:r>
            <a:r>
              <a:rPr sz="800" spc="15" dirty="0">
                <a:latin typeface="Trebuchet MS"/>
                <a:cs typeface="Trebuchet MS"/>
              </a:rPr>
              <a:t>your</a:t>
            </a:r>
            <a:r>
              <a:rPr sz="800" spc="-45" dirty="0">
                <a:latin typeface="Trebuchet MS"/>
                <a:cs typeface="Trebuchet MS"/>
              </a:rPr>
              <a:t> </a:t>
            </a:r>
            <a:r>
              <a:rPr sz="800" spc="25" dirty="0">
                <a:latin typeface="Trebuchet MS"/>
                <a:cs typeface="Trebuchet MS"/>
              </a:rPr>
              <a:t>saved</a:t>
            </a:r>
            <a:r>
              <a:rPr sz="800" spc="-50" dirty="0">
                <a:latin typeface="Trebuchet MS"/>
                <a:cs typeface="Trebuchet MS"/>
              </a:rPr>
              <a:t> </a:t>
            </a:r>
            <a:r>
              <a:rPr sz="800" spc="-10" dirty="0">
                <a:latin typeface="Trebuchet MS"/>
                <a:cs typeface="Trebuchet MS"/>
              </a:rPr>
              <a:t>user,</a:t>
            </a:r>
            <a:r>
              <a:rPr sz="800" spc="-50" dirty="0">
                <a:latin typeface="Trebuchet MS"/>
                <a:cs typeface="Trebuchet MS"/>
              </a:rPr>
              <a:t> </a:t>
            </a:r>
            <a:r>
              <a:rPr sz="800" spc="-25" dirty="0">
                <a:latin typeface="Trebuchet MS"/>
                <a:cs typeface="Trebuchet MS"/>
              </a:rPr>
              <a:t>it</a:t>
            </a:r>
            <a:r>
              <a:rPr sz="800" spc="-55" dirty="0">
                <a:latin typeface="Trebuchet MS"/>
                <a:cs typeface="Trebuchet MS"/>
              </a:rPr>
              <a:t> </a:t>
            </a:r>
            <a:r>
              <a:rPr sz="800" spc="-5" dirty="0">
                <a:latin typeface="Trebuchet MS"/>
                <a:cs typeface="Trebuchet MS"/>
              </a:rPr>
              <a:t>will</a:t>
            </a:r>
            <a:r>
              <a:rPr sz="800" spc="-45" dirty="0">
                <a:latin typeface="Trebuchet MS"/>
                <a:cs typeface="Trebuchet MS"/>
              </a:rPr>
              <a:t> </a:t>
            </a:r>
            <a:r>
              <a:rPr sz="800" spc="20" dirty="0">
                <a:latin typeface="Trebuchet MS"/>
                <a:cs typeface="Trebuchet MS"/>
              </a:rPr>
              <a:t>be</a:t>
            </a:r>
            <a:r>
              <a:rPr sz="800" spc="-55" dirty="0">
                <a:latin typeface="Trebuchet MS"/>
                <a:cs typeface="Trebuchet MS"/>
              </a:rPr>
              <a:t> </a:t>
            </a:r>
            <a:r>
              <a:rPr sz="800" dirty="0">
                <a:latin typeface="Trebuchet MS"/>
                <a:cs typeface="Trebuchet MS"/>
              </a:rPr>
              <a:t>like</a:t>
            </a:r>
            <a:r>
              <a:rPr sz="800" spc="-50" dirty="0">
                <a:latin typeface="Trebuchet MS"/>
                <a:cs typeface="Trebuchet MS"/>
              </a:rPr>
              <a:t> </a:t>
            </a:r>
            <a:r>
              <a:rPr sz="800" spc="10" dirty="0">
                <a:latin typeface="Trebuchet MS"/>
                <a:cs typeface="Trebuchet MS"/>
              </a:rPr>
              <a:t>below</a:t>
            </a:r>
            <a:endParaRPr sz="8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8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800" spc="-35" dirty="0">
                <a:latin typeface="Trebuchet MS"/>
                <a:cs typeface="Trebuchet MS"/>
              </a:rPr>
              <a:t>{</a:t>
            </a:r>
            <a:endParaRPr sz="8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800">
              <a:latin typeface="Trebuchet MS"/>
              <a:cs typeface="Trebuchet MS"/>
            </a:endParaRPr>
          </a:p>
          <a:p>
            <a:pPr marL="111125" marR="3765550">
              <a:lnSpc>
                <a:spcPct val="100000"/>
              </a:lnSpc>
            </a:pPr>
            <a:r>
              <a:rPr sz="800" spc="10" dirty="0">
                <a:latin typeface="Trebuchet MS"/>
                <a:cs typeface="Trebuchet MS"/>
              </a:rPr>
              <a:t>"_i</a:t>
            </a:r>
            <a:r>
              <a:rPr sz="800" spc="15" dirty="0">
                <a:latin typeface="Trebuchet MS"/>
                <a:cs typeface="Trebuchet MS"/>
              </a:rPr>
              <a:t>d</a:t>
            </a:r>
            <a:r>
              <a:rPr sz="800" spc="80" dirty="0">
                <a:latin typeface="Trebuchet MS"/>
                <a:cs typeface="Trebuchet MS"/>
              </a:rPr>
              <a:t>"</a:t>
            </a:r>
            <a:r>
              <a:rPr sz="800" spc="-50" dirty="0">
                <a:latin typeface="Trebuchet MS"/>
                <a:cs typeface="Trebuchet MS"/>
              </a:rPr>
              <a:t> </a:t>
            </a:r>
            <a:r>
              <a:rPr sz="800" spc="-114" dirty="0">
                <a:latin typeface="Trebuchet MS"/>
                <a:cs typeface="Trebuchet MS"/>
              </a:rPr>
              <a:t>:</a:t>
            </a:r>
            <a:r>
              <a:rPr sz="800" spc="-55" dirty="0">
                <a:latin typeface="Trebuchet MS"/>
                <a:cs typeface="Trebuchet MS"/>
              </a:rPr>
              <a:t> </a:t>
            </a:r>
            <a:r>
              <a:rPr sz="800" spc="40" dirty="0">
                <a:latin typeface="Trebuchet MS"/>
                <a:cs typeface="Trebuchet MS"/>
              </a:rPr>
              <a:t>O</a:t>
            </a:r>
            <a:r>
              <a:rPr sz="800" spc="-5" dirty="0">
                <a:latin typeface="Trebuchet MS"/>
                <a:cs typeface="Trebuchet MS"/>
              </a:rPr>
              <a:t>bje</a:t>
            </a:r>
            <a:r>
              <a:rPr sz="800" spc="-20" dirty="0">
                <a:latin typeface="Trebuchet MS"/>
                <a:cs typeface="Trebuchet MS"/>
              </a:rPr>
              <a:t>c</a:t>
            </a:r>
            <a:r>
              <a:rPr sz="800" spc="-5" dirty="0">
                <a:latin typeface="Trebuchet MS"/>
                <a:cs typeface="Trebuchet MS"/>
              </a:rPr>
              <a:t>t</a:t>
            </a:r>
            <a:r>
              <a:rPr sz="800" spc="-10" dirty="0">
                <a:latin typeface="Trebuchet MS"/>
                <a:cs typeface="Trebuchet MS"/>
              </a:rPr>
              <a:t>I</a:t>
            </a:r>
            <a:r>
              <a:rPr sz="800" spc="30" dirty="0">
                <a:latin typeface="Trebuchet MS"/>
                <a:cs typeface="Trebuchet MS"/>
              </a:rPr>
              <a:t>d("5c</a:t>
            </a:r>
            <a:r>
              <a:rPr sz="800" spc="55" dirty="0">
                <a:latin typeface="Trebuchet MS"/>
                <a:cs typeface="Trebuchet MS"/>
              </a:rPr>
              <a:t>a8b</a:t>
            </a:r>
            <a:r>
              <a:rPr sz="800" spc="50" dirty="0">
                <a:latin typeface="Trebuchet MS"/>
                <a:cs typeface="Trebuchet MS"/>
              </a:rPr>
              <a:t>6</a:t>
            </a:r>
            <a:r>
              <a:rPr sz="800" spc="80" dirty="0">
                <a:latin typeface="Trebuchet MS"/>
                <a:cs typeface="Trebuchet MS"/>
              </a:rPr>
              <a:t>65359</a:t>
            </a:r>
            <a:r>
              <a:rPr sz="800" spc="30" dirty="0">
                <a:latin typeface="Trebuchet MS"/>
                <a:cs typeface="Trebuchet MS"/>
              </a:rPr>
              <a:t>47f4c1e</a:t>
            </a:r>
            <a:r>
              <a:rPr sz="800" spc="25" dirty="0">
                <a:latin typeface="Trebuchet MS"/>
                <a:cs typeface="Trebuchet MS"/>
              </a:rPr>
              <a:t>9</a:t>
            </a:r>
            <a:r>
              <a:rPr sz="800" spc="5" dirty="0">
                <a:latin typeface="Trebuchet MS"/>
                <a:cs typeface="Trebuchet MS"/>
              </a:rPr>
              <a:t>3c4f1"),  </a:t>
            </a:r>
            <a:r>
              <a:rPr sz="800" spc="55" dirty="0">
                <a:latin typeface="Trebuchet MS"/>
                <a:cs typeface="Trebuchet MS"/>
              </a:rPr>
              <a:t>"</a:t>
            </a:r>
            <a:r>
              <a:rPr sz="800" spc="25" dirty="0">
                <a:latin typeface="Trebuchet MS"/>
                <a:cs typeface="Trebuchet MS"/>
              </a:rPr>
              <a:t>usern</a:t>
            </a:r>
            <a:r>
              <a:rPr sz="800" spc="20" dirty="0">
                <a:latin typeface="Trebuchet MS"/>
                <a:cs typeface="Trebuchet MS"/>
              </a:rPr>
              <a:t>am</a:t>
            </a:r>
            <a:r>
              <a:rPr sz="800" spc="-40" dirty="0">
                <a:latin typeface="Trebuchet MS"/>
                <a:cs typeface="Trebuchet MS"/>
              </a:rPr>
              <a:t>e</a:t>
            </a:r>
            <a:r>
              <a:rPr sz="800" spc="80" dirty="0">
                <a:latin typeface="Trebuchet MS"/>
                <a:cs typeface="Trebuchet MS"/>
              </a:rPr>
              <a:t>"</a:t>
            </a:r>
            <a:r>
              <a:rPr sz="800" spc="-50" dirty="0">
                <a:latin typeface="Trebuchet MS"/>
                <a:cs typeface="Trebuchet MS"/>
              </a:rPr>
              <a:t> </a:t>
            </a:r>
            <a:r>
              <a:rPr sz="800" spc="-114" dirty="0">
                <a:latin typeface="Trebuchet MS"/>
                <a:cs typeface="Trebuchet MS"/>
              </a:rPr>
              <a:t>:</a:t>
            </a:r>
            <a:r>
              <a:rPr sz="800" spc="-55" dirty="0">
                <a:latin typeface="Trebuchet MS"/>
                <a:cs typeface="Trebuchet MS"/>
              </a:rPr>
              <a:t> </a:t>
            </a:r>
            <a:r>
              <a:rPr sz="800" spc="55" dirty="0">
                <a:latin typeface="Trebuchet MS"/>
                <a:cs typeface="Trebuchet MS"/>
              </a:rPr>
              <a:t>"</a:t>
            </a:r>
            <a:r>
              <a:rPr sz="800" spc="25" dirty="0">
                <a:latin typeface="Trebuchet MS"/>
                <a:cs typeface="Trebuchet MS"/>
              </a:rPr>
              <a:t>usern</a:t>
            </a:r>
            <a:r>
              <a:rPr sz="800" spc="20" dirty="0">
                <a:latin typeface="Trebuchet MS"/>
                <a:cs typeface="Trebuchet MS"/>
              </a:rPr>
              <a:t>ame</a:t>
            </a:r>
            <a:r>
              <a:rPr sz="800" spc="-60" dirty="0">
                <a:latin typeface="Trebuchet MS"/>
                <a:cs typeface="Trebuchet MS"/>
              </a:rPr>
              <a:t> </a:t>
            </a:r>
            <a:r>
              <a:rPr sz="800" spc="20" dirty="0">
                <a:latin typeface="Trebuchet MS"/>
                <a:cs typeface="Trebuchet MS"/>
              </a:rPr>
              <a:t>y</a:t>
            </a:r>
            <a:r>
              <a:rPr sz="800" spc="15" dirty="0">
                <a:latin typeface="Trebuchet MS"/>
                <a:cs typeface="Trebuchet MS"/>
              </a:rPr>
              <a:t>o</a:t>
            </a:r>
            <a:r>
              <a:rPr sz="800" spc="25" dirty="0">
                <a:latin typeface="Trebuchet MS"/>
                <a:cs typeface="Trebuchet MS"/>
              </a:rPr>
              <a:t>u</a:t>
            </a:r>
            <a:r>
              <a:rPr sz="800" spc="-50" dirty="0">
                <a:latin typeface="Trebuchet MS"/>
                <a:cs typeface="Trebuchet MS"/>
              </a:rPr>
              <a:t> </a:t>
            </a:r>
            <a:r>
              <a:rPr sz="800" spc="80" dirty="0">
                <a:latin typeface="Trebuchet MS"/>
                <a:cs typeface="Trebuchet MS"/>
              </a:rPr>
              <a:t>g</a:t>
            </a:r>
            <a:r>
              <a:rPr sz="800" spc="5" dirty="0">
                <a:latin typeface="Trebuchet MS"/>
                <a:cs typeface="Trebuchet MS"/>
              </a:rPr>
              <a:t>a</a:t>
            </a:r>
            <a:r>
              <a:rPr sz="800" dirty="0">
                <a:latin typeface="Trebuchet MS"/>
                <a:cs typeface="Trebuchet MS"/>
              </a:rPr>
              <a:t>v</a:t>
            </a:r>
            <a:r>
              <a:rPr sz="800" spc="-40" dirty="0">
                <a:latin typeface="Trebuchet MS"/>
                <a:cs typeface="Trebuchet MS"/>
              </a:rPr>
              <a:t>e</a:t>
            </a:r>
            <a:r>
              <a:rPr sz="800" spc="-15" dirty="0">
                <a:latin typeface="Trebuchet MS"/>
                <a:cs typeface="Trebuchet MS"/>
              </a:rPr>
              <a:t>",</a:t>
            </a:r>
            <a:endParaRPr sz="800">
              <a:latin typeface="Trebuchet MS"/>
              <a:cs typeface="Trebuchet MS"/>
            </a:endParaRPr>
          </a:p>
          <a:p>
            <a:pPr marL="111125">
              <a:lnSpc>
                <a:spcPct val="100000"/>
              </a:lnSpc>
            </a:pPr>
            <a:r>
              <a:rPr sz="800" spc="30" dirty="0">
                <a:latin typeface="Trebuchet MS"/>
                <a:cs typeface="Trebuchet MS"/>
              </a:rPr>
              <a:t>"</a:t>
            </a:r>
            <a:r>
              <a:rPr sz="800" spc="15" dirty="0">
                <a:latin typeface="Trebuchet MS"/>
                <a:cs typeface="Trebuchet MS"/>
              </a:rPr>
              <a:t>em</a:t>
            </a:r>
            <a:r>
              <a:rPr sz="800" spc="-5" dirty="0">
                <a:latin typeface="Trebuchet MS"/>
                <a:cs typeface="Trebuchet MS"/>
              </a:rPr>
              <a:t>ai</a:t>
            </a:r>
            <a:r>
              <a:rPr sz="800" spc="-35" dirty="0">
                <a:latin typeface="Trebuchet MS"/>
                <a:cs typeface="Trebuchet MS"/>
              </a:rPr>
              <a:t>l</a:t>
            </a:r>
            <a:r>
              <a:rPr sz="800" spc="80" dirty="0">
                <a:latin typeface="Trebuchet MS"/>
                <a:cs typeface="Trebuchet MS"/>
              </a:rPr>
              <a:t>"</a:t>
            </a:r>
            <a:r>
              <a:rPr sz="800" spc="-50" dirty="0">
                <a:latin typeface="Trebuchet MS"/>
                <a:cs typeface="Trebuchet MS"/>
              </a:rPr>
              <a:t> </a:t>
            </a:r>
            <a:r>
              <a:rPr sz="800" spc="-114" dirty="0">
                <a:latin typeface="Trebuchet MS"/>
                <a:cs typeface="Trebuchet MS"/>
              </a:rPr>
              <a:t>:</a:t>
            </a:r>
            <a:r>
              <a:rPr sz="800" spc="-55" dirty="0">
                <a:latin typeface="Trebuchet MS"/>
                <a:cs typeface="Trebuchet MS"/>
              </a:rPr>
              <a:t> </a:t>
            </a:r>
            <a:r>
              <a:rPr sz="800" spc="30" dirty="0">
                <a:latin typeface="Trebuchet MS"/>
                <a:cs typeface="Trebuchet MS"/>
              </a:rPr>
              <a:t>"</a:t>
            </a:r>
            <a:r>
              <a:rPr sz="800" spc="15" dirty="0">
                <a:latin typeface="Trebuchet MS"/>
                <a:cs typeface="Trebuchet MS"/>
              </a:rPr>
              <a:t>em</a:t>
            </a:r>
            <a:r>
              <a:rPr sz="800" spc="-5" dirty="0">
                <a:latin typeface="Trebuchet MS"/>
                <a:cs typeface="Trebuchet MS"/>
              </a:rPr>
              <a:t>ai</a:t>
            </a:r>
            <a:r>
              <a:rPr sz="800" spc="5" dirty="0">
                <a:latin typeface="Trebuchet MS"/>
                <a:cs typeface="Trebuchet MS"/>
              </a:rPr>
              <a:t>l</a:t>
            </a:r>
            <a:r>
              <a:rPr sz="800" spc="-55" dirty="0">
                <a:latin typeface="Trebuchet MS"/>
                <a:cs typeface="Trebuchet MS"/>
              </a:rPr>
              <a:t> </a:t>
            </a:r>
            <a:r>
              <a:rPr sz="800" spc="20" dirty="0">
                <a:latin typeface="Trebuchet MS"/>
                <a:cs typeface="Trebuchet MS"/>
              </a:rPr>
              <a:t>y</a:t>
            </a:r>
            <a:r>
              <a:rPr sz="800" spc="15" dirty="0">
                <a:latin typeface="Trebuchet MS"/>
                <a:cs typeface="Trebuchet MS"/>
              </a:rPr>
              <a:t>o</a:t>
            </a:r>
            <a:r>
              <a:rPr sz="800" spc="25" dirty="0">
                <a:latin typeface="Trebuchet MS"/>
                <a:cs typeface="Trebuchet MS"/>
              </a:rPr>
              <a:t>u</a:t>
            </a:r>
            <a:r>
              <a:rPr sz="800" spc="-50" dirty="0">
                <a:latin typeface="Trebuchet MS"/>
                <a:cs typeface="Trebuchet MS"/>
              </a:rPr>
              <a:t> </a:t>
            </a:r>
            <a:r>
              <a:rPr sz="800" spc="80" dirty="0">
                <a:latin typeface="Trebuchet MS"/>
                <a:cs typeface="Trebuchet MS"/>
              </a:rPr>
              <a:t>g</a:t>
            </a:r>
            <a:r>
              <a:rPr sz="800" spc="5" dirty="0">
                <a:latin typeface="Trebuchet MS"/>
                <a:cs typeface="Trebuchet MS"/>
              </a:rPr>
              <a:t>a</a:t>
            </a:r>
            <a:r>
              <a:rPr sz="800" dirty="0">
                <a:latin typeface="Trebuchet MS"/>
                <a:cs typeface="Trebuchet MS"/>
              </a:rPr>
              <a:t>v</a:t>
            </a:r>
            <a:r>
              <a:rPr sz="800" spc="-40" dirty="0">
                <a:latin typeface="Trebuchet MS"/>
                <a:cs typeface="Trebuchet MS"/>
              </a:rPr>
              <a:t>e</a:t>
            </a:r>
            <a:r>
              <a:rPr sz="800" spc="-15" dirty="0">
                <a:latin typeface="Trebuchet MS"/>
                <a:cs typeface="Trebuchet MS"/>
              </a:rPr>
              <a:t>",</a:t>
            </a:r>
            <a:endParaRPr sz="800">
              <a:latin typeface="Trebuchet MS"/>
              <a:cs typeface="Trebuchet MS"/>
            </a:endParaRPr>
          </a:p>
          <a:p>
            <a:pPr marL="111125">
              <a:lnSpc>
                <a:spcPct val="100000"/>
              </a:lnSpc>
            </a:pPr>
            <a:r>
              <a:rPr sz="800" spc="25" dirty="0">
                <a:latin typeface="Trebuchet MS"/>
                <a:cs typeface="Trebuchet MS"/>
              </a:rPr>
              <a:t>"salt"</a:t>
            </a:r>
            <a:r>
              <a:rPr sz="800" spc="-30" dirty="0">
                <a:latin typeface="Trebuchet MS"/>
                <a:cs typeface="Trebuchet MS"/>
              </a:rPr>
              <a:t> </a:t>
            </a:r>
            <a:r>
              <a:rPr sz="800" spc="-114" dirty="0">
                <a:latin typeface="Trebuchet MS"/>
                <a:cs typeface="Trebuchet MS"/>
              </a:rPr>
              <a:t>:</a:t>
            </a:r>
            <a:r>
              <a:rPr sz="800" spc="-30" dirty="0">
                <a:latin typeface="Trebuchet MS"/>
                <a:cs typeface="Trebuchet MS"/>
              </a:rPr>
              <a:t> </a:t>
            </a:r>
            <a:r>
              <a:rPr sz="800" spc="45" dirty="0">
                <a:latin typeface="Trebuchet MS"/>
                <a:cs typeface="Trebuchet MS"/>
              </a:rPr>
              <a:t>"4c8f6e009c4523b23553d9479e25254b266c3b7dd2dbc6d4aaace01851c9687c",</a:t>
            </a:r>
            <a:endParaRPr sz="800">
              <a:latin typeface="Trebuchet MS"/>
              <a:cs typeface="Trebuchet MS"/>
            </a:endParaRPr>
          </a:p>
          <a:p>
            <a:pPr marL="111125">
              <a:lnSpc>
                <a:spcPct val="100000"/>
              </a:lnSpc>
            </a:pPr>
            <a:r>
              <a:rPr sz="800" spc="40" dirty="0">
                <a:latin typeface="Trebuchet MS"/>
                <a:cs typeface="Trebuchet MS"/>
              </a:rPr>
              <a:t>"</a:t>
            </a:r>
            <a:r>
              <a:rPr sz="800" spc="15" dirty="0">
                <a:latin typeface="Trebuchet MS"/>
                <a:cs typeface="Trebuchet MS"/>
              </a:rPr>
              <a:t>ha</a:t>
            </a:r>
            <a:r>
              <a:rPr sz="800" spc="40" dirty="0">
                <a:latin typeface="Trebuchet MS"/>
                <a:cs typeface="Trebuchet MS"/>
              </a:rPr>
              <a:t>s</a:t>
            </a:r>
            <a:r>
              <a:rPr sz="800" spc="15" dirty="0">
                <a:latin typeface="Trebuchet MS"/>
                <a:cs typeface="Trebuchet MS"/>
              </a:rPr>
              <a:t>h</a:t>
            </a:r>
            <a:r>
              <a:rPr sz="800" spc="80" dirty="0">
                <a:latin typeface="Trebuchet MS"/>
                <a:cs typeface="Trebuchet MS"/>
              </a:rPr>
              <a:t>"</a:t>
            </a:r>
            <a:r>
              <a:rPr sz="800" spc="-50" dirty="0">
                <a:latin typeface="Trebuchet MS"/>
                <a:cs typeface="Trebuchet MS"/>
              </a:rPr>
              <a:t> </a:t>
            </a:r>
            <a:r>
              <a:rPr sz="800" spc="-114" dirty="0">
                <a:latin typeface="Trebuchet MS"/>
                <a:cs typeface="Trebuchet MS"/>
              </a:rPr>
              <a:t>:</a:t>
            </a:r>
            <a:r>
              <a:rPr sz="800" spc="-55" dirty="0">
                <a:latin typeface="Trebuchet MS"/>
                <a:cs typeface="Trebuchet MS"/>
              </a:rPr>
              <a:t> </a:t>
            </a:r>
            <a:r>
              <a:rPr sz="800" spc="55" dirty="0">
                <a:latin typeface="Trebuchet MS"/>
                <a:cs typeface="Trebuchet MS"/>
              </a:rPr>
              <a:t>"</a:t>
            </a:r>
            <a:r>
              <a:rPr sz="800" spc="90" dirty="0">
                <a:latin typeface="Trebuchet MS"/>
                <a:cs typeface="Trebuchet MS"/>
              </a:rPr>
              <a:t>3</a:t>
            </a:r>
            <a:r>
              <a:rPr sz="800" spc="65" dirty="0">
                <a:latin typeface="Trebuchet MS"/>
                <a:cs typeface="Trebuchet MS"/>
              </a:rPr>
              <a:t>3</a:t>
            </a:r>
            <a:r>
              <a:rPr sz="800" spc="45" dirty="0">
                <a:latin typeface="Trebuchet MS"/>
                <a:cs typeface="Trebuchet MS"/>
              </a:rPr>
              <a:t>7de0df58</a:t>
            </a:r>
            <a:r>
              <a:rPr sz="800" spc="70" dirty="0">
                <a:latin typeface="Trebuchet MS"/>
                <a:cs typeface="Trebuchet MS"/>
              </a:rPr>
              <a:t>4</a:t>
            </a:r>
            <a:r>
              <a:rPr sz="800" spc="65" dirty="0">
                <a:latin typeface="Trebuchet MS"/>
                <a:cs typeface="Trebuchet MS"/>
              </a:rPr>
              <a:t>06b254</a:t>
            </a:r>
            <a:r>
              <a:rPr sz="800" spc="55" dirty="0">
                <a:latin typeface="Trebuchet MS"/>
                <a:cs typeface="Trebuchet MS"/>
              </a:rPr>
              <a:t>9</a:t>
            </a:r>
            <a:r>
              <a:rPr sz="800" spc="45" dirty="0">
                <a:latin typeface="Trebuchet MS"/>
                <a:cs typeface="Trebuchet MS"/>
              </a:rPr>
              <a:t>9b18f54229b9dd595b</a:t>
            </a:r>
            <a:r>
              <a:rPr sz="800" spc="30" dirty="0">
                <a:latin typeface="Trebuchet MS"/>
                <a:cs typeface="Trebuchet MS"/>
              </a:rPr>
              <a:t>7</a:t>
            </a:r>
            <a:r>
              <a:rPr sz="800" spc="55" dirty="0">
                <a:latin typeface="Trebuchet MS"/>
                <a:cs typeface="Trebuchet MS"/>
              </a:rPr>
              <a:t>0e</a:t>
            </a:r>
            <a:r>
              <a:rPr sz="800" spc="45" dirty="0">
                <a:latin typeface="Trebuchet MS"/>
                <a:cs typeface="Trebuchet MS"/>
              </a:rPr>
              <a:t>9</a:t>
            </a:r>
            <a:r>
              <a:rPr sz="800" spc="70" dirty="0">
                <a:latin typeface="Trebuchet MS"/>
                <a:cs typeface="Trebuchet MS"/>
              </a:rPr>
              <a:t>9</a:t>
            </a:r>
            <a:r>
              <a:rPr sz="800" spc="65" dirty="0">
                <a:latin typeface="Trebuchet MS"/>
                <a:cs typeface="Trebuchet MS"/>
              </a:rPr>
              <a:t>8</a:t>
            </a:r>
            <a:r>
              <a:rPr sz="800" spc="35" dirty="0">
                <a:latin typeface="Trebuchet MS"/>
                <a:cs typeface="Trebuchet MS"/>
              </a:rPr>
              <a:t>f</a:t>
            </a:r>
            <a:r>
              <a:rPr sz="800" spc="45" dirty="0">
                <a:latin typeface="Trebuchet MS"/>
                <a:cs typeface="Trebuchet MS"/>
              </a:rPr>
              <a:t>d02c</a:t>
            </a:r>
            <a:r>
              <a:rPr sz="800" spc="30" dirty="0">
                <a:latin typeface="Trebuchet MS"/>
                <a:cs typeface="Trebuchet MS"/>
              </a:rPr>
              <a:t>7</a:t>
            </a:r>
            <a:r>
              <a:rPr sz="800" spc="85" dirty="0">
                <a:latin typeface="Trebuchet MS"/>
                <a:cs typeface="Trebuchet MS"/>
              </a:rPr>
              <a:t>8</a:t>
            </a:r>
            <a:r>
              <a:rPr sz="800" spc="65" dirty="0">
                <a:latin typeface="Trebuchet MS"/>
                <a:cs typeface="Trebuchet MS"/>
              </a:rPr>
              <a:t>6</a:t>
            </a:r>
            <a:r>
              <a:rPr sz="800" spc="55" dirty="0">
                <a:latin typeface="Trebuchet MS"/>
                <a:cs typeface="Trebuchet MS"/>
              </a:rPr>
              <a:t>6d</a:t>
            </a:r>
            <a:r>
              <a:rPr sz="800" spc="45" dirty="0">
                <a:latin typeface="Trebuchet MS"/>
                <a:cs typeface="Trebuchet MS"/>
              </a:rPr>
              <a:t>0</a:t>
            </a:r>
            <a:r>
              <a:rPr sz="800" spc="55" dirty="0">
                <a:latin typeface="Trebuchet MS"/>
                <a:cs typeface="Trebuchet MS"/>
              </a:rPr>
              <a:t>6d2a6b25</a:t>
            </a:r>
            <a:r>
              <a:rPr sz="800" spc="45" dirty="0">
                <a:latin typeface="Trebuchet MS"/>
                <a:cs typeface="Trebuchet MS"/>
              </a:rPr>
              <a:t>8</a:t>
            </a:r>
            <a:r>
              <a:rPr sz="800" spc="40" dirty="0">
                <a:latin typeface="Trebuchet MS"/>
                <a:cs typeface="Trebuchet MS"/>
              </a:rPr>
              <a:t>7</a:t>
            </a:r>
            <a:r>
              <a:rPr sz="800" spc="60" dirty="0">
                <a:latin typeface="Trebuchet MS"/>
                <a:cs typeface="Trebuchet MS"/>
              </a:rPr>
              <a:t>0d2</a:t>
            </a:r>
            <a:r>
              <a:rPr sz="800" spc="50" dirty="0">
                <a:latin typeface="Trebuchet MS"/>
                <a:cs typeface="Trebuchet MS"/>
              </a:rPr>
              <a:t>3</a:t>
            </a:r>
            <a:r>
              <a:rPr sz="800" spc="75" dirty="0">
                <a:latin typeface="Trebuchet MS"/>
                <a:cs typeface="Trebuchet MS"/>
              </a:rPr>
              <a:t>650</a:t>
            </a:r>
            <a:endParaRPr sz="800">
              <a:latin typeface="Trebuchet MS"/>
              <a:cs typeface="Trebuchet MS"/>
            </a:endParaRPr>
          </a:p>
          <a:p>
            <a:pPr marL="12700" marR="1152525">
              <a:lnSpc>
                <a:spcPct val="200000"/>
              </a:lnSpc>
            </a:pPr>
            <a:r>
              <a:rPr sz="800" spc="45" dirty="0">
                <a:latin typeface="Trebuchet MS"/>
                <a:cs typeface="Trebuchet MS"/>
              </a:rPr>
              <a:t>cdda829974a46e3166e535f1aeb6bc7ef182565009b1dcf57a64205b5548f6974b77c2e3a3c6aec5360d </a:t>
            </a:r>
            <a:r>
              <a:rPr sz="800" spc="50" dirty="0">
                <a:latin typeface="Trebuchet MS"/>
                <a:cs typeface="Trebuchet MS"/>
              </a:rPr>
              <a:t> </a:t>
            </a:r>
            <a:r>
              <a:rPr sz="800" spc="40" dirty="0">
                <a:latin typeface="Trebuchet MS"/>
                <a:cs typeface="Trebuchet MS"/>
              </a:rPr>
              <a:t>55f9fcd3ffd6fb99dce21aab021aced72881d3720f6a0975bfece4922282bb748e0412955e0afa2fb8c9 </a:t>
            </a:r>
            <a:r>
              <a:rPr sz="800" spc="45" dirty="0">
                <a:latin typeface="Trebuchet MS"/>
                <a:cs typeface="Trebuchet MS"/>
              </a:rPr>
              <a:t> f5055cac0fb01a4a2288af2ce2a6563ed9b47852727749c7fe031b6b7fbb726196dbdfeeb6766d5cba6a </a:t>
            </a:r>
            <a:r>
              <a:rPr sz="800" spc="50" dirty="0">
                <a:latin typeface="Trebuchet MS"/>
                <a:cs typeface="Trebuchet MS"/>
              </a:rPr>
              <a:t> </a:t>
            </a:r>
            <a:r>
              <a:rPr sz="800" spc="35" dirty="0">
                <a:latin typeface="Trebuchet MS"/>
                <a:cs typeface="Trebuchet MS"/>
              </a:rPr>
              <a:t>055f66eeacce685daef8b6c1aed0108df511c92d49150efb6473ee71c5149dd06bfb4f73cb60f9815af0 </a:t>
            </a:r>
            <a:r>
              <a:rPr sz="800" spc="40" dirty="0">
                <a:latin typeface="Trebuchet MS"/>
                <a:cs typeface="Trebuchet MS"/>
              </a:rPr>
              <a:t> 1e02fde8d8ed822bb3a55f040237cf80de0b1534de6bbafcb53f882c6eb03de4b4aa307828974eb51261 </a:t>
            </a:r>
            <a:r>
              <a:rPr sz="800" spc="45" dirty="0">
                <a:latin typeface="Trebuchet MS"/>
                <a:cs typeface="Trebuchet MS"/>
              </a:rPr>
              <a:t> 661efb5155e68ad0e593c0f5fab7d690c2257df4369e9d5ac7e2fc93b5b014260c6f8fbb01034b3f85ec </a:t>
            </a:r>
            <a:r>
              <a:rPr sz="800" spc="50" dirty="0">
                <a:latin typeface="Trebuchet MS"/>
                <a:cs typeface="Trebuchet MS"/>
              </a:rPr>
              <a:t> </a:t>
            </a:r>
            <a:r>
              <a:rPr sz="800" spc="40" dirty="0">
                <a:latin typeface="Trebuchet MS"/>
                <a:cs typeface="Trebuchet MS"/>
              </a:rPr>
              <a:t>f11e086e9bf860f959d0e2104a1f825d286c99d3fc6f62505d1fde8601345c699ea08dcc071e5547835c </a:t>
            </a:r>
            <a:r>
              <a:rPr sz="800" spc="45" dirty="0">
                <a:latin typeface="Trebuchet MS"/>
                <a:cs typeface="Trebuchet MS"/>
              </a:rPr>
              <a:t> </a:t>
            </a:r>
            <a:r>
              <a:rPr sz="800" spc="40" dirty="0">
                <a:latin typeface="Trebuchet MS"/>
                <a:cs typeface="Trebuchet MS"/>
              </a:rPr>
              <a:t>16957d3830998a10762ebd143dc557d6a96e4b88312e1e4c51622fef3939656c992508e47ddc148696df</a:t>
            </a:r>
            <a:endParaRPr sz="800">
              <a:latin typeface="Trebuchet MS"/>
              <a:cs typeface="Trebuchet MS"/>
            </a:endParaRPr>
          </a:p>
          <a:p>
            <a:pPr marL="12700" marR="1232535">
              <a:lnSpc>
                <a:spcPct val="200000"/>
              </a:lnSpc>
            </a:pPr>
            <a:r>
              <a:rPr sz="800" spc="40" dirty="0">
                <a:latin typeface="Trebuchet MS"/>
                <a:cs typeface="Trebuchet MS"/>
              </a:rPr>
              <a:t>3152af76286d636d4814a0dc608f72cd507c617feb77cbba36c5b017492df5f28a7a3f3b7881caf6fb4a </a:t>
            </a:r>
            <a:r>
              <a:rPr sz="800" spc="45" dirty="0">
                <a:latin typeface="Trebuchet MS"/>
                <a:cs typeface="Trebuchet MS"/>
              </a:rPr>
              <a:t> </a:t>
            </a:r>
            <a:r>
              <a:rPr sz="800" spc="35" dirty="0">
                <a:latin typeface="Trebuchet MS"/>
                <a:cs typeface="Trebuchet MS"/>
              </a:rPr>
              <a:t>9d6231eca6edbeec4eb1436f1e45c27b9c2bfceccf3a9b42840f40c65fe499091ba6ebeb764b5d815a43 </a:t>
            </a:r>
            <a:r>
              <a:rPr sz="800" spc="40" dirty="0">
                <a:latin typeface="Trebuchet MS"/>
                <a:cs typeface="Trebuchet MS"/>
              </a:rPr>
              <a:t> d73a888fdb58f821fbe5f7d92e20ff8d7c98e8164b4f10d5528fddbcc7737fd21b12d571355cc605eb36 </a:t>
            </a:r>
            <a:r>
              <a:rPr sz="800" spc="45" dirty="0">
                <a:latin typeface="Trebuchet MS"/>
                <a:cs typeface="Trebuchet MS"/>
              </a:rPr>
              <a:t> </a:t>
            </a:r>
            <a:r>
              <a:rPr sz="800" spc="35" dirty="0">
                <a:latin typeface="Trebuchet MS"/>
                <a:cs typeface="Trebuchet MS"/>
              </a:rPr>
              <a:t>21f5f266f8e38683deb05a6de43114",</a:t>
            </a:r>
            <a:endParaRPr sz="8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800">
              <a:latin typeface="Trebuchet MS"/>
              <a:cs typeface="Trebuchet MS"/>
            </a:endParaRPr>
          </a:p>
          <a:p>
            <a:pPr marL="111125">
              <a:lnSpc>
                <a:spcPct val="100000"/>
              </a:lnSpc>
            </a:pPr>
            <a:r>
              <a:rPr sz="800" spc="20" dirty="0">
                <a:latin typeface="Trebuchet MS"/>
                <a:cs typeface="Trebuchet MS"/>
              </a:rPr>
              <a:t>"</a:t>
            </a:r>
            <a:r>
              <a:rPr sz="800" spc="85" dirty="0">
                <a:latin typeface="Trebuchet MS"/>
                <a:cs typeface="Trebuchet MS"/>
              </a:rPr>
              <a:t>_</a:t>
            </a:r>
            <a:r>
              <a:rPr sz="800" spc="-5" dirty="0">
                <a:latin typeface="Trebuchet MS"/>
                <a:cs typeface="Trebuchet MS"/>
              </a:rPr>
              <a:t>_</a:t>
            </a:r>
            <a:r>
              <a:rPr sz="800" spc="5" dirty="0">
                <a:latin typeface="Trebuchet MS"/>
                <a:cs typeface="Trebuchet MS"/>
              </a:rPr>
              <a:t>v</a:t>
            </a:r>
            <a:r>
              <a:rPr sz="800" spc="80" dirty="0">
                <a:latin typeface="Trebuchet MS"/>
                <a:cs typeface="Trebuchet MS"/>
              </a:rPr>
              <a:t>"</a:t>
            </a:r>
            <a:r>
              <a:rPr sz="800" spc="-50" dirty="0">
                <a:latin typeface="Trebuchet MS"/>
                <a:cs typeface="Trebuchet MS"/>
              </a:rPr>
              <a:t> </a:t>
            </a:r>
            <a:r>
              <a:rPr sz="800" spc="-114" dirty="0">
                <a:latin typeface="Trebuchet MS"/>
                <a:cs typeface="Trebuchet MS"/>
              </a:rPr>
              <a:t>:</a:t>
            </a:r>
            <a:r>
              <a:rPr sz="800" spc="-55" dirty="0">
                <a:latin typeface="Trebuchet MS"/>
                <a:cs typeface="Trebuchet MS"/>
              </a:rPr>
              <a:t> </a:t>
            </a:r>
            <a:r>
              <a:rPr sz="800" spc="70" dirty="0">
                <a:latin typeface="Trebuchet MS"/>
                <a:cs typeface="Trebuchet MS"/>
              </a:rPr>
              <a:t>0</a:t>
            </a:r>
            <a:endParaRPr sz="8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8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800" spc="-30" dirty="0">
                <a:latin typeface="Trebuchet MS"/>
                <a:cs typeface="Trebuchet MS"/>
              </a:rPr>
              <a:t>}</a:t>
            </a:r>
            <a:endParaRPr sz="800">
              <a:latin typeface="Trebuchet MS"/>
              <a:cs typeface="Trebuchet MS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3999" cy="5143499"/>
          </a:xfrm>
          <a:prstGeom prst="rect">
            <a:avLst/>
          </a:prstGeom>
        </p:spPr>
      </p:pic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89" cy="514349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208757" y="159263"/>
            <a:ext cx="8801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Trebuchet MS"/>
                <a:cs typeface="Trebuchet MS"/>
              </a:rPr>
              <a:t>5</a:t>
            </a:r>
            <a:r>
              <a:rPr sz="1200" b="1" dirty="0">
                <a:latin typeface="Trebuchet MS"/>
                <a:cs typeface="Trebuchet MS"/>
              </a:rPr>
              <a:t>.</a:t>
            </a:r>
            <a:r>
              <a:rPr sz="1200" b="1" spc="10" dirty="0">
                <a:latin typeface="Trebuchet MS"/>
                <a:cs typeface="Trebuchet MS"/>
              </a:rPr>
              <a:t>F</a:t>
            </a:r>
            <a:r>
              <a:rPr sz="1200" b="1" spc="-10" dirty="0">
                <a:latin typeface="Trebuchet MS"/>
                <a:cs typeface="Trebuchet MS"/>
              </a:rPr>
              <a:t>o</a:t>
            </a:r>
            <a:r>
              <a:rPr sz="1200" b="1" spc="-5" dirty="0">
                <a:latin typeface="Trebuchet MS"/>
                <a:cs typeface="Trebuchet MS"/>
              </a:rPr>
              <a:t>r</a:t>
            </a:r>
            <a:r>
              <a:rPr sz="1200" b="1" spc="-95" dirty="0">
                <a:latin typeface="Trebuchet MS"/>
                <a:cs typeface="Trebuchet MS"/>
              </a:rPr>
              <a:t> </a:t>
            </a:r>
            <a:r>
              <a:rPr sz="1200" b="1" dirty="0">
                <a:latin typeface="Trebuchet MS"/>
                <a:cs typeface="Trebuchet MS"/>
              </a:rPr>
              <a:t>lo</a:t>
            </a:r>
            <a:r>
              <a:rPr sz="1200" b="1" spc="65" dirty="0">
                <a:latin typeface="Trebuchet MS"/>
                <a:cs typeface="Trebuchet MS"/>
              </a:rPr>
              <a:t>g</a:t>
            </a:r>
            <a:r>
              <a:rPr sz="1200" b="1" spc="40" dirty="0">
                <a:latin typeface="Trebuchet MS"/>
                <a:cs typeface="Trebuchet MS"/>
              </a:rPr>
              <a:t>i</a:t>
            </a:r>
            <a:r>
              <a:rPr sz="1200" b="1" dirty="0">
                <a:latin typeface="Trebuchet MS"/>
                <a:cs typeface="Trebuchet MS"/>
              </a:rPr>
              <a:t>n</a:t>
            </a:r>
            <a:r>
              <a:rPr sz="1200" b="1" spc="-95" dirty="0">
                <a:latin typeface="Trebuchet MS"/>
                <a:cs typeface="Trebuchet MS"/>
              </a:rPr>
              <a:t> </a:t>
            </a:r>
            <a:r>
              <a:rPr sz="1200" b="1" spc="-120" dirty="0">
                <a:latin typeface="Trebuchet MS"/>
                <a:cs typeface="Trebuchet MS"/>
              </a:rPr>
              <a:t>: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08757" y="890783"/>
            <a:ext cx="97155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125" dirty="0">
                <a:latin typeface="Trebuchet MS"/>
                <a:cs typeface="Trebuchet MS"/>
              </a:rPr>
              <a:t>N</a:t>
            </a:r>
            <a:r>
              <a:rPr sz="1200" spc="20" dirty="0">
                <a:latin typeface="Trebuchet MS"/>
                <a:cs typeface="Trebuchet MS"/>
              </a:rPr>
              <a:t>o</a:t>
            </a:r>
            <a:r>
              <a:rPr sz="1200" spc="40" dirty="0">
                <a:latin typeface="Trebuchet MS"/>
                <a:cs typeface="Trebuchet MS"/>
              </a:rPr>
              <a:t>w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f</a:t>
            </a:r>
            <a:r>
              <a:rPr sz="1200" spc="15" dirty="0">
                <a:latin typeface="Trebuchet MS"/>
                <a:cs typeface="Trebuchet MS"/>
              </a:rPr>
              <a:t>or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-25" dirty="0">
                <a:latin typeface="Trebuchet MS"/>
                <a:cs typeface="Trebuchet MS"/>
              </a:rPr>
              <a:t>l</a:t>
            </a:r>
            <a:r>
              <a:rPr sz="1200" spc="25" dirty="0">
                <a:latin typeface="Trebuchet MS"/>
                <a:cs typeface="Trebuchet MS"/>
              </a:rPr>
              <a:t>o</a:t>
            </a:r>
            <a:r>
              <a:rPr sz="1200" spc="55" dirty="0">
                <a:latin typeface="Trebuchet MS"/>
                <a:cs typeface="Trebuchet MS"/>
              </a:rPr>
              <a:t>g</a:t>
            </a:r>
            <a:r>
              <a:rPr sz="1200" spc="40" dirty="0">
                <a:latin typeface="Trebuchet MS"/>
                <a:cs typeface="Trebuchet MS"/>
              </a:rPr>
              <a:t>i</a:t>
            </a:r>
            <a:r>
              <a:rPr sz="1200" spc="35" dirty="0">
                <a:latin typeface="Trebuchet MS"/>
                <a:cs typeface="Trebuchet MS"/>
              </a:rPr>
              <a:t>n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08757" y="1622303"/>
            <a:ext cx="4746625" cy="1305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Trebuchet MS"/>
                <a:cs typeface="Trebuchet MS"/>
              </a:rPr>
              <a:t>router.post("/login",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function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-40" dirty="0">
                <a:latin typeface="Trebuchet MS"/>
                <a:cs typeface="Trebuchet MS"/>
              </a:rPr>
              <a:t>(req,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res)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-50" dirty="0">
                <a:latin typeface="Trebuchet MS"/>
                <a:cs typeface="Trebuchet MS"/>
              </a:rPr>
              <a:t>{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160655">
              <a:lnSpc>
                <a:spcPct val="100000"/>
              </a:lnSpc>
            </a:pPr>
            <a:r>
              <a:rPr sz="1200" spc="-15" dirty="0">
                <a:latin typeface="Trebuchet MS"/>
                <a:cs typeface="Trebuchet MS"/>
              </a:rPr>
              <a:t>i</a:t>
            </a:r>
            <a:r>
              <a:rPr sz="1200" spc="-10" dirty="0">
                <a:latin typeface="Trebuchet MS"/>
                <a:cs typeface="Trebuchet MS"/>
              </a:rPr>
              <a:t>f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-80" dirty="0">
                <a:latin typeface="Trebuchet MS"/>
                <a:cs typeface="Trebuchet MS"/>
              </a:rPr>
              <a:t>(!</a:t>
            </a:r>
            <a:r>
              <a:rPr sz="1200" spc="-90" dirty="0">
                <a:latin typeface="Trebuchet MS"/>
                <a:cs typeface="Trebuchet MS"/>
              </a:rPr>
              <a:t>r</a:t>
            </a:r>
            <a:r>
              <a:rPr sz="1200" spc="5" dirty="0">
                <a:latin typeface="Trebuchet MS"/>
                <a:cs typeface="Trebuchet MS"/>
              </a:rPr>
              <a:t>eq.bod</a:t>
            </a:r>
            <a:r>
              <a:rPr sz="1200" spc="-55" dirty="0">
                <a:latin typeface="Trebuchet MS"/>
                <a:cs typeface="Trebuchet MS"/>
              </a:rPr>
              <a:t>y</a:t>
            </a:r>
            <a:r>
              <a:rPr sz="1200" spc="5" dirty="0">
                <a:latin typeface="Trebuchet MS"/>
                <a:cs typeface="Trebuchet MS"/>
              </a:rPr>
              <a:t>.usern</a:t>
            </a:r>
            <a:r>
              <a:rPr sz="1200" spc="35" dirty="0">
                <a:latin typeface="Trebuchet MS"/>
                <a:cs typeface="Trebuchet MS"/>
              </a:rPr>
              <a:t>am</a:t>
            </a:r>
            <a:r>
              <a:rPr sz="1200" spc="10" dirty="0">
                <a:latin typeface="Trebuchet MS"/>
                <a:cs typeface="Trebuchet MS"/>
              </a:rPr>
              <a:t>e</a:t>
            </a:r>
            <a:r>
              <a:rPr sz="1200" spc="-70" dirty="0">
                <a:latin typeface="Trebuchet MS"/>
                <a:cs typeface="Trebuchet MS"/>
              </a:rPr>
              <a:t>) </a:t>
            </a:r>
            <a:r>
              <a:rPr sz="1200" spc="-50" dirty="0">
                <a:latin typeface="Trebuchet MS"/>
                <a:cs typeface="Trebuchet MS"/>
              </a:rPr>
              <a:t>{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308610">
              <a:lnSpc>
                <a:spcPct val="100000"/>
              </a:lnSpc>
            </a:pPr>
            <a:r>
              <a:rPr sz="1200" spc="-10" dirty="0">
                <a:latin typeface="Trebuchet MS"/>
                <a:cs typeface="Trebuchet MS"/>
              </a:rPr>
              <a:t>res.json({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success: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false,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message: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45" dirty="0">
                <a:latin typeface="Trebuchet MS"/>
                <a:cs typeface="Trebuchet MS"/>
              </a:rPr>
              <a:t>"Username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55" dirty="0">
                <a:latin typeface="Trebuchet MS"/>
                <a:cs typeface="Trebuchet MS"/>
              </a:rPr>
              <a:t>was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not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given"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-60" dirty="0">
                <a:latin typeface="Trebuchet MS"/>
                <a:cs typeface="Trebuchet MS"/>
              </a:rPr>
              <a:t>})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160655">
              <a:lnSpc>
                <a:spcPct val="100000"/>
              </a:lnSpc>
              <a:spcBef>
                <a:spcPts val="5"/>
              </a:spcBef>
            </a:pPr>
            <a:r>
              <a:rPr sz="1200" spc="-45" dirty="0">
                <a:latin typeface="Trebuchet MS"/>
                <a:cs typeface="Trebuchet MS"/>
              </a:rPr>
              <a:t>}</a:t>
            </a:r>
            <a:endParaRPr sz="1200">
              <a:latin typeface="Trebuchet MS"/>
              <a:cs typeface="Trebuchet MS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3999" cy="5143499"/>
          </a:xfrm>
          <a:prstGeom prst="rect">
            <a:avLst/>
          </a:prstGeom>
        </p:spPr>
      </p:pic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89" cy="514349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243961" y="159263"/>
            <a:ext cx="4678045" cy="2768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35" dirty="0">
                <a:latin typeface="Trebuchet MS"/>
                <a:cs typeface="Trebuchet MS"/>
              </a:rPr>
              <a:t>else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-10" dirty="0">
                <a:latin typeface="Trebuchet MS"/>
                <a:cs typeface="Trebuchet MS"/>
              </a:rPr>
              <a:t>if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-10" dirty="0">
                <a:latin typeface="Trebuchet MS"/>
                <a:cs typeface="Trebuchet MS"/>
              </a:rPr>
              <a:t>(!req.body.password)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-50" dirty="0">
                <a:latin typeface="Trebuchet MS"/>
                <a:cs typeface="Trebuchet MS"/>
              </a:rPr>
              <a:t>{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273685">
              <a:lnSpc>
                <a:spcPct val="100000"/>
              </a:lnSpc>
            </a:pPr>
            <a:r>
              <a:rPr sz="1200" spc="-10" dirty="0">
                <a:latin typeface="Trebuchet MS"/>
                <a:cs typeface="Trebuchet MS"/>
              </a:rPr>
              <a:t>res.json({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success: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false,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message: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60" dirty="0">
                <a:latin typeface="Trebuchet MS"/>
                <a:cs typeface="Trebuchet MS"/>
              </a:rPr>
              <a:t>"Password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55" dirty="0">
                <a:latin typeface="Trebuchet MS"/>
                <a:cs typeface="Trebuchet MS"/>
              </a:rPr>
              <a:t>was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not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given"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-60" dirty="0">
                <a:latin typeface="Trebuchet MS"/>
                <a:cs typeface="Trebuchet MS"/>
              </a:rPr>
              <a:t>})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125095">
              <a:lnSpc>
                <a:spcPct val="100000"/>
              </a:lnSpc>
            </a:pPr>
            <a:r>
              <a:rPr sz="1200" spc="-45" dirty="0">
                <a:latin typeface="Trebuchet MS"/>
                <a:cs typeface="Trebuchet MS"/>
              </a:rPr>
              <a:t>}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123189">
              <a:lnSpc>
                <a:spcPct val="100000"/>
              </a:lnSpc>
              <a:spcBef>
                <a:spcPts val="5"/>
              </a:spcBef>
            </a:pPr>
            <a:r>
              <a:rPr sz="1200" spc="15" dirty="0">
                <a:latin typeface="Trebuchet MS"/>
                <a:cs typeface="Trebuchet MS"/>
              </a:rPr>
              <a:t>e</a:t>
            </a:r>
            <a:r>
              <a:rPr sz="1200" spc="-10" dirty="0">
                <a:latin typeface="Trebuchet MS"/>
                <a:cs typeface="Trebuchet MS"/>
              </a:rPr>
              <a:t>l</a:t>
            </a:r>
            <a:r>
              <a:rPr sz="1200" spc="70" dirty="0">
                <a:latin typeface="Trebuchet MS"/>
                <a:cs typeface="Trebuchet MS"/>
              </a:rPr>
              <a:t>se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-50" dirty="0">
                <a:latin typeface="Trebuchet MS"/>
                <a:cs typeface="Trebuchet MS"/>
              </a:rPr>
              <a:t>{</a:t>
            </a:r>
            <a:endParaRPr sz="1200">
              <a:latin typeface="Trebuchet MS"/>
              <a:cs typeface="Trebuchet MS"/>
            </a:endParaRPr>
          </a:p>
          <a:p>
            <a:pPr marL="421640" marR="556895" indent="-148590">
              <a:lnSpc>
                <a:spcPct val="200000"/>
              </a:lnSpc>
            </a:pPr>
            <a:r>
              <a:rPr sz="1200" spc="5" dirty="0">
                <a:latin typeface="Trebuchet MS"/>
                <a:cs typeface="Trebuchet MS"/>
              </a:rPr>
              <a:t>passport.authenticate("local",</a:t>
            </a:r>
            <a:r>
              <a:rPr sz="1200" spc="-5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function</a:t>
            </a:r>
            <a:r>
              <a:rPr sz="1200" spc="-45" dirty="0">
                <a:latin typeface="Trebuchet MS"/>
                <a:cs typeface="Trebuchet MS"/>
              </a:rPr>
              <a:t> </a:t>
            </a:r>
            <a:r>
              <a:rPr sz="1200" spc="-65" dirty="0">
                <a:latin typeface="Trebuchet MS"/>
                <a:cs typeface="Trebuchet MS"/>
              </a:rPr>
              <a:t>(err,</a:t>
            </a:r>
            <a:r>
              <a:rPr sz="1200" spc="-55" dirty="0">
                <a:latin typeface="Trebuchet MS"/>
                <a:cs typeface="Trebuchet MS"/>
              </a:rPr>
              <a:t> </a:t>
            </a:r>
            <a:r>
              <a:rPr sz="1200" spc="-15" dirty="0">
                <a:latin typeface="Trebuchet MS"/>
                <a:cs typeface="Trebuchet MS"/>
              </a:rPr>
              <a:t>user,</a:t>
            </a:r>
            <a:r>
              <a:rPr sz="1200" spc="-55" dirty="0">
                <a:latin typeface="Trebuchet MS"/>
                <a:cs typeface="Trebuchet MS"/>
              </a:rPr>
              <a:t> </a:t>
            </a:r>
            <a:r>
              <a:rPr sz="1200" spc="-15" dirty="0">
                <a:latin typeface="Trebuchet MS"/>
                <a:cs typeface="Trebuchet MS"/>
              </a:rPr>
              <a:t>info)</a:t>
            </a:r>
            <a:r>
              <a:rPr sz="1200" spc="-40" dirty="0">
                <a:latin typeface="Trebuchet MS"/>
                <a:cs typeface="Trebuchet MS"/>
              </a:rPr>
              <a:t> </a:t>
            </a:r>
            <a:r>
              <a:rPr sz="1200" spc="-50" dirty="0">
                <a:latin typeface="Trebuchet MS"/>
                <a:cs typeface="Trebuchet MS"/>
              </a:rPr>
              <a:t>{ </a:t>
            </a:r>
            <a:r>
              <a:rPr sz="1200" spc="-345" dirty="0">
                <a:latin typeface="Trebuchet MS"/>
                <a:cs typeface="Trebuchet MS"/>
              </a:rPr>
              <a:t> </a:t>
            </a:r>
            <a:r>
              <a:rPr sz="1200" spc="-15" dirty="0">
                <a:latin typeface="Trebuchet MS"/>
                <a:cs typeface="Trebuchet MS"/>
              </a:rPr>
              <a:t>i</a:t>
            </a:r>
            <a:r>
              <a:rPr sz="1200" spc="-10" dirty="0">
                <a:latin typeface="Trebuchet MS"/>
                <a:cs typeface="Trebuchet MS"/>
              </a:rPr>
              <a:t>f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-20" dirty="0">
                <a:latin typeface="Trebuchet MS"/>
                <a:cs typeface="Trebuchet MS"/>
              </a:rPr>
              <a:t>(er</a:t>
            </a:r>
            <a:r>
              <a:rPr sz="1200" spc="-35" dirty="0">
                <a:latin typeface="Trebuchet MS"/>
                <a:cs typeface="Trebuchet MS"/>
              </a:rPr>
              <a:t>r</a:t>
            </a:r>
            <a:r>
              <a:rPr sz="1200" spc="-70" dirty="0">
                <a:latin typeface="Trebuchet MS"/>
                <a:cs typeface="Trebuchet MS"/>
              </a:rPr>
              <a:t>) </a:t>
            </a:r>
            <a:r>
              <a:rPr sz="1200" spc="-50" dirty="0">
                <a:latin typeface="Trebuchet MS"/>
                <a:cs typeface="Trebuchet MS"/>
              </a:rPr>
              <a:t>{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569595">
              <a:lnSpc>
                <a:spcPct val="100000"/>
              </a:lnSpc>
            </a:pPr>
            <a:r>
              <a:rPr sz="1200" spc="-10" dirty="0">
                <a:latin typeface="Trebuchet MS"/>
                <a:cs typeface="Trebuchet MS"/>
              </a:rPr>
              <a:t>res.json({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success: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false,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message:</a:t>
            </a:r>
            <a:r>
              <a:rPr sz="1200" spc="-95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err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-90" dirty="0">
                <a:latin typeface="Trebuchet MS"/>
                <a:cs typeface="Trebuchet MS"/>
              </a:rPr>
              <a:t>});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421640">
              <a:lnSpc>
                <a:spcPct val="100000"/>
              </a:lnSpc>
            </a:pPr>
            <a:r>
              <a:rPr sz="1200" spc="-45" dirty="0">
                <a:latin typeface="Trebuchet MS"/>
                <a:cs typeface="Trebuchet MS"/>
              </a:rPr>
              <a:t>}</a:t>
            </a:r>
            <a:endParaRPr sz="1200">
              <a:latin typeface="Trebuchet MS"/>
              <a:cs typeface="Trebuchet MS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3999" cy="5143499"/>
          </a:xfrm>
          <a:prstGeom prst="rect">
            <a:avLst/>
          </a:prstGeom>
        </p:spPr>
      </p:pic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89" cy="514349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208757" y="159263"/>
            <a:ext cx="7667625" cy="423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7254240" algn="ctr">
              <a:lnSpc>
                <a:spcPct val="100000"/>
              </a:lnSpc>
              <a:spcBef>
                <a:spcPts val="100"/>
              </a:spcBef>
            </a:pPr>
            <a:r>
              <a:rPr sz="1200" spc="15" dirty="0">
                <a:latin typeface="Trebuchet MS"/>
                <a:cs typeface="Trebuchet MS"/>
              </a:rPr>
              <a:t>e</a:t>
            </a:r>
            <a:r>
              <a:rPr sz="1200" spc="-10" dirty="0">
                <a:latin typeface="Trebuchet MS"/>
                <a:cs typeface="Trebuchet MS"/>
              </a:rPr>
              <a:t>l</a:t>
            </a:r>
            <a:r>
              <a:rPr sz="1200" spc="70" dirty="0">
                <a:latin typeface="Trebuchet MS"/>
                <a:cs typeface="Trebuchet MS"/>
              </a:rPr>
              <a:t>se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-50" dirty="0">
                <a:latin typeface="Trebuchet MS"/>
                <a:cs typeface="Trebuchet MS"/>
              </a:rPr>
              <a:t>{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605155">
              <a:lnSpc>
                <a:spcPct val="100000"/>
              </a:lnSpc>
            </a:pPr>
            <a:r>
              <a:rPr sz="1200" spc="-15" dirty="0">
                <a:latin typeface="Trebuchet MS"/>
                <a:cs typeface="Trebuchet MS"/>
              </a:rPr>
              <a:t>i</a:t>
            </a:r>
            <a:r>
              <a:rPr sz="1200" spc="-10" dirty="0">
                <a:latin typeface="Trebuchet MS"/>
                <a:cs typeface="Trebuchet MS"/>
              </a:rPr>
              <a:t>f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-10" dirty="0">
                <a:latin typeface="Trebuchet MS"/>
                <a:cs typeface="Trebuchet MS"/>
              </a:rPr>
              <a:t>(!use</a:t>
            </a:r>
            <a:r>
              <a:rPr sz="1200" spc="-25" dirty="0">
                <a:latin typeface="Trebuchet MS"/>
                <a:cs typeface="Trebuchet MS"/>
              </a:rPr>
              <a:t>r</a:t>
            </a:r>
            <a:r>
              <a:rPr sz="1200" spc="-70" dirty="0">
                <a:latin typeface="Trebuchet MS"/>
                <a:cs typeface="Trebuchet MS"/>
              </a:rPr>
              <a:t>) </a:t>
            </a:r>
            <a:r>
              <a:rPr sz="1200" spc="-50" dirty="0">
                <a:latin typeface="Trebuchet MS"/>
                <a:cs typeface="Trebuchet MS"/>
              </a:rPr>
              <a:t>{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753110">
              <a:lnSpc>
                <a:spcPct val="100000"/>
              </a:lnSpc>
            </a:pPr>
            <a:r>
              <a:rPr sz="1200" spc="-10" dirty="0">
                <a:latin typeface="Trebuchet MS"/>
                <a:cs typeface="Trebuchet MS"/>
              </a:rPr>
              <a:t>res.json({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success: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false,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message: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"username</a:t>
            </a:r>
            <a:r>
              <a:rPr sz="1200" spc="-9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or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45" dirty="0">
                <a:latin typeface="Trebuchet MS"/>
                <a:cs typeface="Trebuchet MS"/>
              </a:rPr>
              <a:t>password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incorrect"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-90" dirty="0">
                <a:latin typeface="Trebuchet MS"/>
                <a:cs typeface="Trebuchet MS"/>
              </a:rPr>
              <a:t>});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605155">
              <a:lnSpc>
                <a:spcPct val="100000"/>
              </a:lnSpc>
              <a:spcBef>
                <a:spcPts val="5"/>
              </a:spcBef>
            </a:pPr>
            <a:r>
              <a:rPr sz="1200" spc="-45" dirty="0">
                <a:latin typeface="Trebuchet MS"/>
                <a:cs typeface="Trebuchet MS"/>
              </a:rPr>
              <a:t>}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603250">
              <a:lnSpc>
                <a:spcPct val="100000"/>
              </a:lnSpc>
            </a:pPr>
            <a:r>
              <a:rPr sz="1200" spc="15" dirty="0">
                <a:latin typeface="Trebuchet MS"/>
                <a:cs typeface="Trebuchet MS"/>
              </a:rPr>
              <a:t>e</a:t>
            </a:r>
            <a:r>
              <a:rPr sz="1200" spc="-10" dirty="0">
                <a:latin typeface="Trebuchet MS"/>
                <a:cs typeface="Trebuchet MS"/>
              </a:rPr>
              <a:t>l</a:t>
            </a:r>
            <a:r>
              <a:rPr sz="1200" spc="70" dirty="0">
                <a:latin typeface="Trebuchet MS"/>
                <a:cs typeface="Trebuchet MS"/>
              </a:rPr>
              <a:t>se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-50" dirty="0">
                <a:latin typeface="Trebuchet MS"/>
                <a:cs typeface="Trebuchet MS"/>
              </a:rPr>
              <a:t>{</a:t>
            </a:r>
            <a:endParaRPr sz="1200">
              <a:latin typeface="Trebuchet MS"/>
              <a:cs typeface="Trebuchet MS"/>
            </a:endParaRPr>
          </a:p>
          <a:p>
            <a:pPr marL="753110" marR="5080" indent="-1905">
              <a:lnSpc>
                <a:spcPct val="200000"/>
              </a:lnSpc>
            </a:pPr>
            <a:r>
              <a:rPr sz="1200" spc="40" dirty="0">
                <a:latin typeface="Trebuchet MS"/>
                <a:cs typeface="Trebuchet MS"/>
              </a:rPr>
              <a:t>const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token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=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-20" dirty="0">
                <a:latin typeface="Trebuchet MS"/>
                <a:cs typeface="Trebuchet MS"/>
              </a:rPr>
              <a:t>jwt.sign({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userId: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-25" dirty="0">
                <a:latin typeface="Trebuchet MS"/>
                <a:cs typeface="Trebuchet MS"/>
              </a:rPr>
              <a:t>user._id,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username: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user.username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-100" dirty="0">
                <a:latin typeface="Trebuchet MS"/>
                <a:cs typeface="Trebuchet MS"/>
              </a:rPr>
              <a:t>},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secretkey,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-50" dirty="0">
                <a:latin typeface="Trebuchet MS"/>
                <a:cs typeface="Trebuchet MS"/>
              </a:rPr>
              <a:t>{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expiresIn: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80" dirty="0">
                <a:latin typeface="Trebuchet MS"/>
                <a:cs typeface="Trebuchet MS"/>
              </a:rPr>
              <a:t>"24h"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-90" dirty="0">
                <a:latin typeface="Trebuchet MS"/>
                <a:cs typeface="Trebuchet MS"/>
              </a:rPr>
              <a:t>}); </a:t>
            </a:r>
            <a:r>
              <a:rPr sz="1200" spc="-345" dirty="0">
                <a:latin typeface="Trebuchet MS"/>
                <a:cs typeface="Trebuchet MS"/>
              </a:rPr>
              <a:t> </a:t>
            </a:r>
            <a:r>
              <a:rPr sz="1200" spc="-10" dirty="0">
                <a:latin typeface="Trebuchet MS"/>
                <a:cs typeface="Trebuchet MS"/>
              </a:rPr>
              <a:t>res.json({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success: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-20" dirty="0">
                <a:latin typeface="Trebuchet MS"/>
                <a:cs typeface="Trebuchet MS"/>
              </a:rPr>
              <a:t>true,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message: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"Authentication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successful",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-15" dirty="0">
                <a:latin typeface="Trebuchet MS"/>
                <a:cs typeface="Trebuchet MS"/>
              </a:rPr>
              <a:t>token: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token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-90" dirty="0">
                <a:latin typeface="Trebuchet MS"/>
                <a:cs typeface="Trebuchet MS"/>
              </a:rPr>
              <a:t>});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605155">
              <a:lnSpc>
                <a:spcPct val="100000"/>
              </a:lnSpc>
            </a:pPr>
            <a:r>
              <a:rPr sz="1200" spc="-45" dirty="0">
                <a:latin typeface="Trebuchet MS"/>
                <a:cs typeface="Trebuchet MS"/>
              </a:rPr>
              <a:t>}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456565">
              <a:lnSpc>
                <a:spcPct val="100000"/>
              </a:lnSpc>
              <a:spcBef>
                <a:spcPts val="5"/>
              </a:spcBef>
            </a:pPr>
            <a:r>
              <a:rPr sz="1200" spc="-45" dirty="0">
                <a:latin typeface="Trebuchet MS"/>
                <a:cs typeface="Trebuchet MS"/>
              </a:rPr>
              <a:t>}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308610">
              <a:lnSpc>
                <a:spcPct val="100000"/>
              </a:lnSpc>
            </a:pPr>
            <a:r>
              <a:rPr sz="1200" spc="-50" dirty="0">
                <a:latin typeface="Trebuchet MS"/>
                <a:cs typeface="Trebuchet MS"/>
              </a:rPr>
              <a:t>})(</a:t>
            </a:r>
            <a:r>
              <a:rPr sz="1200" spc="-60" dirty="0">
                <a:latin typeface="Trebuchet MS"/>
                <a:cs typeface="Trebuchet MS"/>
              </a:rPr>
              <a:t>r</a:t>
            </a:r>
            <a:r>
              <a:rPr sz="1200" spc="-35" dirty="0">
                <a:latin typeface="Trebuchet MS"/>
                <a:cs typeface="Trebuchet MS"/>
              </a:rPr>
              <a:t>eq</a:t>
            </a:r>
            <a:r>
              <a:rPr sz="1200" spc="-20" dirty="0">
                <a:latin typeface="Trebuchet MS"/>
                <a:cs typeface="Trebuchet MS"/>
              </a:rPr>
              <a:t>,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-10" dirty="0">
                <a:latin typeface="Trebuchet MS"/>
                <a:cs typeface="Trebuchet MS"/>
              </a:rPr>
              <a:t>r</a:t>
            </a:r>
            <a:r>
              <a:rPr sz="1200" spc="20" dirty="0">
                <a:latin typeface="Trebuchet MS"/>
                <a:cs typeface="Trebuchet MS"/>
              </a:rPr>
              <a:t>e</a:t>
            </a:r>
            <a:r>
              <a:rPr sz="1200" spc="110" dirty="0">
                <a:latin typeface="Trebuchet MS"/>
                <a:cs typeface="Trebuchet MS"/>
              </a:rPr>
              <a:t>s</a:t>
            </a:r>
            <a:r>
              <a:rPr sz="1200" spc="-114" dirty="0">
                <a:latin typeface="Trebuchet MS"/>
                <a:cs typeface="Trebuchet MS"/>
              </a:rPr>
              <a:t>);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R="7287259" algn="ctr">
              <a:lnSpc>
                <a:spcPct val="100000"/>
              </a:lnSpc>
            </a:pPr>
            <a:r>
              <a:rPr sz="1200" spc="-45" dirty="0">
                <a:latin typeface="Trebuchet MS"/>
                <a:cs typeface="Trebuchet MS"/>
              </a:rPr>
              <a:t>}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200" spc="-90" dirty="0">
                <a:latin typeface="Trebuchet MS"/>
                <a:cs typeface="Trebuchet MS"/>
              </a:rPr>
              <a:t>});</a:t>
            </a:r>
            <a:endParaRPr sz="1200">
              <a:latin typeface="Trebuchet MS"/>
              <a:cs typeface="Trebuchet MS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3999" cy="5143499"/>
          </a:xfrm>
          <a:prstGeom prst="rect">
            <a:avLst/>
          </a:prstGeom>
        </p:spPr>
      </p:pic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89" cy="514349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208757" y="159263"/>
            <a:ext cx="265049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25" dirty="0">
                <a:latin typeface="Trebuchet MS"/>
                <a:cs typeface="Trebuchet MS"/>
              </a:rPr>
              <a:t>6</a:t>
            </a:r>
            <a:r>
              <a:rPr sz="1200" b="1" spc="-10" dirty="0">
                <a:latin typeface="Trebuchet MS"/>
                <a:cs typeface="Trebuchet MS"/>
              </a:rPr>
              <a:t>.</a:t>
            </a:r>
            <a:r>
              <a:rPr sz="1200" b="1" spc="75" dirty="0">
                <a:latin typeface="Trebuchet MS"/>
                <a:cs typeface="Trebuchet MS"/>
              </a:rPr>
              <a:t>R</a:t>
            </a:r>
            <a:r>
              <a:rPr sz="1200" b="1" spc="-5" dirty="0">
                <a:latin typeface="Trebuchet MS"/>
                <a:cs typeface="Trebuchet MS"/>
              </a:rPr>
              <a:t>e</a:t>
            </a:r>
            <a:r>
              <a:rPr sz="1200" b="1" spc="50" dirty="0">
                <a:latin typeface="Trebuchet MS"/>
                <a:cs typeface="Trebuchet MS"/>
              </a:rPr>
              <a:t>s</a:t>
            </a:r>
            <a:r>
              <a:rPr sz="1200" b="1" spc="45" dirty="0">
                <a:latin typeface="Trebuchet MS"/>
                <a:cs typeface="Trebuchet MS"/>
              </a:rPr>
              <a:t>e</a:t>
            </a:r>
            <a:r>
              <a:rPr sz="1200" b="1" spc="-25" dirty="0">
                <a:latin typeface="Trebuchet MS"/>
                <a:cs typeface="Trebuchet MS"/>
              </a:rPr>
              <a:t>t</a:t>
            </a:r>
            <a:r>
              <a:rPr sz="1200" b="1" spc="-15" dirty="0">
                <a:latin typeface="Trebuchet MS"/>
                <a:cs typeface="Trebuchet MS"/>
              </a:rPr>
              <a:t>t</a:t>
            </a:r>
            <a:r>
              <a:rPr sz="1200" b="1" spc="-10" dirty="0">
                <a:latin typeface="Trebuchet MS"/>
                <a:cs typeface="Trebuchet MS"/>
              </a:rPr>
              <a:t>i</a:t>
            </a:r>
            <a:r>
              <a:rPr sz="1200" b="1" spc="75" dirty="0">
                <a:latin typeface="Trebuchet MS"/>
                <a:cs typeface="Trebuchet MS"/>
              </a:rPr>
              <a:t>ng</a:t>
            </a:r>
            <a:r>
              <a:rPr sz="1200" b="1" spc="-100" dirty="0">
                <a:latin typeface="Trebuchet MS"/>
                <a:cs typeface="Trebuchet MS"/>
              </a:rPr>
              <a:t> </a:t>
            </a:r>
            <a:r>
              <a:rPr sz="1200" b="1" spc="-10" dirty="0">
                <a:latin typeface="Trebuchet MS"/>
                <a:cs typeface="Trebuchet MS"/>
              </a:rPr>
              <a:t>o</a:t>
            </a:r>
            <a:r>
              <a:rPr sz="1200" b="1" spc="-5" dirty="0">
                <a:latin typeface="Trebuchet MS"/>
                <a:cs typeface="Trebuchet MS"/>
              </a:rPr>
              <a:t>r</a:t>
            </a:r>
            <a:r>
              <a:rPr sz="1200" b="1" spc="-100" dirty="0">
                <a:latin typeface="Trebuchet MS"/>
                <a:cs typeface="Trebuchet MS"/>
              </a:rPr>
              <a:t> </a:t>
            </a:r>
            <a:r>
              <a:rPr sz="1200" b="1" spc="35" dirty="0">
                <a:latin typeface="Trebuchet MS"/>
                <a:cs typeface="Trebuchet MS"/>
              </a:rPr>
              <a:t>c</a:t>
            </a:r>
            <a:r>
              <a:rPr sz="1200" b="1" spc="-10" dirty="0">
                <a:latin typeface="Trebuchet MS"/>
                <a:cs typeface="Trebuchet MS"/>
              </a:rPr>
              <a:t>h</a:t>
            </a:r>
            <a:r>
              <a:rPr sz="1200" b="1" spc="35" dirty="0">
                <a:latin typeface="Trebuchet MS"/>
                <a:cs typeface="Trebuchet MS"/>
              </a:rPr>
              <a:t>ang</a:t>
            </a:r>
            <a:r>
              <a:rPr sz="1200" b="1" spc="20" dirty="0">
                <a:latin typeface="Trebuchet MS"/>
                <a:cs typeface="Trebuchet MS"/>
              </a:rPr>
              <a:t>i</a:t>
            </a:r>
            <a:r>
              <a:rPr sz="1200" b="1" spc="75" dirty="0">
                <a:latin typeface="Trebuchet MS"/>
                <a:cs typeface="Trebuchet MS"/>
              </a:rPr>
              <a:t>ng</a:t>
            </a:r>
            <a:r>
              <a:rPr sz="1200" b="1" spc="-95" dirty="0">
                <a:latin typeface="Trebuchet MS"/>
                <a:cs typeface="Trebuchet MS"/>
              </a:rPr>
              <a:t> </a:t>
            </a:r>
            <a:r>
              <a:rPr sz="1200" b="1" spc="20" dirty="0">
                <a:latin typeface="Trebuchet MS"/>
                <a:cs typeface="Trebuchet MS"/>
              </a:rPr>
              <a:t>p</a:t>
            </a:r>
            <a:r>
              <a:rPr sz="1200" b="1" spc="30" dirty="0">
                <a:latin typeface="Trebuchet MS"/>
                <a:cs typeface="Trebuchet MS"/>
              </a:rPr>
              <a:t>a</a:t>
            </a:r>
            <a:r>
              <a:rPr sz="1200" b="1" spc="110" dirty="0">
                <a:latin typeface="Trebuchet MS"/>
                <a:cs typeface="Trebuchet MS"/>
              </a:rPr>
              <a:t>ss</a:t>
            </a:r>
            <a:r>
              <a:rPr sz="1200" b="1" spc="-15" dirty="0">
                <a:latin typeface="Trebuchet MS"/>
                <a:cs typeface="Trebuchet MS"/>
              </a:rPr>
              <a:t>w</a:t>
            </a:r>
            <a:r>
              <a:rPr sz="1200" b="1" spc="-10" dirty="0">
                <a:latin typeface="Trebuchet MS"/>
                <a:cs typeface="Trebuchet MS"/>
              </a:rPr>
              <a:t>or</a:t>
            </a:r>
            <a:r>
              <a:rPr sz="1200" b="1" spc="80" dirty="0">
                <a:latin typeface="Trebuchet MS"/>
                <a:cs typeface="Trebuchet MS"/>
              </a:rPr>
              <a:t>d</a:t>
            </a:r>
            <a:r>
              <a:rPr sz="1200" b="1" spc="60" dirty="0">
                <a:latin typeface="Trebuchet MS"/>
                <a:cs typeface="Trebuchet MS"/>
              </a:rPr>
              <a:t>s</a:t>
            </a:r>
            <a:r>
              <a:rPr sz="1200" b="1" spc="-100" dirty="0">
                <a:latin typeface="Trebuchet MS"/>
                <a:cs typeface="Trebuchet MS"/>
              </a:rPr>
              <a:t> </a:t>
            </a:r>
            <a:r>
              <a:rPr sz="1200" b="1" spc="-120" dirty="0">
                <a:latin typeface="Trebuchet MS"/>
                <a:cs typeface="Trebuchet MS"/>
              </a:rPr>
              <a:t>: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08757" y="890783"/>
            <a:ext cx="74930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spc="10" dirty="0">
                <a:latin typeface="Trebuchet MS"/>
                <a:cs typeface="Trebuchet MS"/>
              </a:rPr>
              <a:t>You </a:t>
            </a:r>
            <a:r>
              <a:rPr sz="1200" spc="35" dirty="0">
                <a:latin typeface="Trebuchet MS"/>
                <a:cs typeface="Trebuchet MS"/>
              </a:rPr>
              <a:t>can </a:t>
            </a:r>
            <a:r>
              <a:rPr sz="1200" spc="20" dirty="0">
                <a:latin typeface="Trebuchet MS"/>
                <a:cs typeface="Trebuchet MS"/>
              </a:rPr>
              <a:t>reset </a:t>
            </a:r>
            <a:r>
              <a:rPr sz="1200" spc="15" dirty="0">
                <a:latin typeface="Trebuchet MS"/>
                <a:cs typeface="Trebuchet MS"/>
              </a:rPr>
              <a:t>or </a:t>
            </a:r>
            <a:r>
              <a:rPr sz="1200" spc="45" dirty="0">
                <a:latin typeface="Trebuchet MS"/>
                <a:cs typeface="Trebuchet MS"/>
              </a:rPr>
              <a:t>change </a:t>
            </a:r>
            <a:r>
              <a:rPr sz="1200" spc="55" dirty="0">
                <a:latin typeface="Trebuchet MS"/>
                <a:cs typeface="Trebuchet MS"/>
              </a:rPr>
              <a:t>passwords using </a:t>
            </a:r>
            <a:r>
              <a:rPr sz="1200" spc="85" dirty="0">
                <a:latin typeface="Trebuchet MS"/>
                <a:cs typeface="Trebuchet MS"/>
              </a:rPr>
              <a:t>2 </a:t>
            </a:r>
            <a:r>
              <a:rPr sz="1200" spc="25" dirty="0">
                <a:latin typeface="Trebuchet MS"/>
                <a:cs typeface="Trebuchet MS"/>
              </a:rPr>
              <a:t>simple </a:t>
            </a:r>
            <a:r>
              <a:rPr sz="1200" spc="30" dirty="0">
                <a:latin typeface="Trebuchet MS"/>
                <a:cs typeface="Trebuchet MS"/>
              </a:rPr>
              <a:t>functions </a:t>
            </a:r>
            <a:r>
              <a:rPr sz="1200" spc="-5" dirty="0">
                <a:latin typeface="Trebuchet MS"/>
                <a:cs typeface="Trebuchet MS"/>
              </a:rPr>
              <a:t>in </a:t>
            </a:r>
            <a:r>
              <a:rPr sz="1200" spc="25" dirty="0">
                <a:latin typeface="Trebuchet MS"/>
                <a:cs typeface="Trebuchet MS"/>
              </a:rPr>
              <a:t>passport-local-mongoose. They </a:t>
            </a:r>
            <a:r>
              <a:rPr sz="1200" spc="15" dirty="0">
                <a:latin typeface="Trebuchet MS"/>
                <a:cs typeface="Trebuchet MS"/>
              </a:rPr>
              <a:t>are </a:t>
            </a:r>
            <a:r>
              <a:rPr sz="1200" spc="20" dirty="0">
                <a:latin typeface="Trebuchet MS"/>
                <a:cs typeface="Trebuchet MS"/>
              </a:rPr>
              <a:t> </a:t>
            </a:r>
            <a:r>
              <a:rPr sz="1200" spc="45" dirty="0">
                <a:latin typeface="Trebuchet MS"/>
                <a:cs typeface="Trebuchet MS"/>
              </a:rPr>
              <a:t>setPassword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function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and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50" dirty="0">
                <a:latin typeface="Trebuchet MS"/>
                <a:cs typeface="Trebuchet MS"/>
              </a:rPr>
              <a:t>changePassword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functions.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Normally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45" dirty="0">
                <a:latin typeface="Trebuchet MS"/>
                <a:cs typeface="Trebuchet MS"/>
              </a:rPr>
              <a:t>setPassword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is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55" dirty="0">
                <a:latin typeface="Trebuchet MS"/>
                <a:cs typeface="Trebuchet MS"/>
              </a:rPr>
              <a:t>used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when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user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forgot </a:t>
            </a:r>
            <a:r>
              <a:rPr sz="1200" spc="-34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45" dirty="0">
                <a:latin typeface="Trebuchet MS"/>
                <a:cs typeface="Trebuchet MS"/>
              </a:rPr>
              <a:t>password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and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50" dirty="0">
                <a:latin typeface="Trebuchet MS"/>
                <a:cs typeface="Trebuchet MS"/>
              </a:rPr>
              <a:t>changePassword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is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55" dirty="0">
                <a:latin typeface="Trebuchet MS"/>
                <a:cs typeface="Trebuchet MS"/>
              </a:rPr>
              <a:t>used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when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user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wants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to</a:t>
            </a:r>
            <a:r>
              <a:rPr sz="1200" spc="-95" dirty="0">
                <a:latin typeface="Trebuchet MS"/>
                <a:cs typeface="Trebuchet MS"/>
              </a:rPr>
              <a:t> </a:t>
            </a:r>
            <a:r>
              <a:rPr sz="1200" spc="45" dirty="0">
                <a:latin typeface="Trebuchet MS"/>
                <a:cs typeface="Trebuchet MS"/>
              </a:rPr>
              <a:t>change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password.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08757" y="1988063"/>
            <a:ext cx="170433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20" dirty="0">
                <a:latin typeface="Trebuchet MS"/>
                <a:cs typeface="Trebuchet MS"/>
              </a:rPr>
              <a:t>f</a:t>
            </a:r>
            <a:r>
              <a:rPr sz="1200" spc="15" dirty="0">
                <a:latin typeface="Trebuchet MS"/>
                <a:cs typeface="Trebuchet MS"/>
              </a:rPr>
              <a:t>or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60" dirty="0">
                <a:latin typeface="Trebuchet MS"/>
                <a:cs typeface="Trebuchet MS"/>
              </a:rPr>
              <a:t>s</a:t>
            </a:r>
            <a:r>
              <a:rPr sz="1200" spc="50" dirty="0">
                <a:latin typeface="Trebuchet MS"/>
                <a:cs typeface="Trebuchet MS"/>
              </a:rPr>
              <a:t>e</a:t>
            </a:r>
            <a:r>
              <a:rPr sz="1200" spc="35" dirty="0">
                <a:latin typeface="Trebuchet MS"/>
                <a:cs typeface="Trebuchet MS"/>
              </a:rPr>
              <a:t>tP</a:t>
            </a:r>
            <a:r>
              <a:rPr sz="1200" spc="20" dirty="0">
                <a:latin typeface="Trebuchet MS"/>
                <a:cs typeface="Trebuchet MS"/>
              </a:rPr>
              <a:t>a</a:t>
            </a:r>
            <a:r>
              <a:rPr sz="1200" spc="114" dirty="0">
                <a:latin typeface="Trebuchet MS"/>
                <a:cs typeface="Trebuchet MS"/>
              </a:rPr>
              <a:t>ss</a:t>
            </a:r>
            <a:r>
              <a:rPr sz="1200" spc="25" dirty="0">
                <a:latin typeface="Trebuchet MS"/>
                <a:cs typeface="Trebuchet MS"/>
              </a:rPr>
              <a:t>w</a:t>
            </a:r>
            <a:r>
              <a:rPr sz="1200" spc="15" dirty="0">
                <a:latin typeface="Trebuchet MS"/>
                <a:cs typeface="Trebuchet MS"/>
              </a:rPr>
              <a:t>o</a:t>
            </a:r>
            <a:r>
              <a:rPr sz="1200" dirty="0">
                <a:latin typeface="Trebuchet MS"/>
                <a:cs typeface="Trebuchet MS"/>
              </a:rPr>
              <a:t>r</a:t>
            </a:r>
            <a:r>
              <a:rPr sz="1200" spc="45" dirty="0">
                <a:latin typeface="Trebuchet MS"/>
                <a:cs typeface="Trebuchet MS"/>
              </a:rPr>
              <a:t>d</a:t>
            </a:r>
            <a:r>
              <a:rPr sz="1200" spc="-90" dirty="0">
                <a:latin typeface="Trebuchet MS"/>
                <a:cs typeface="Trebuchet MS"/>
              </a:rPr>
              <a:t> </a:t>
            </a:r>
            <a:r>
              <a:rPr sz="1200" spc="50" dirty="0">
                <a:latin typeface="Trebuchet MS"/>
                <a:cs typeface="Trebuchet MS"/>
              </a:rPr>
              <a:t>c</a:t>
            </a:r>
            <a:r>
              <a:rPr sz="1200" spc="30" dirty="0">
                <a:latin typeface="Trebuchet MS"/>
                <a:cs typeface="Trebuchet MS"/>
              </a:rPr>
              <a:t>od</a:t>
            </a:r>
            <a:r>
              <a:rPr sz="1200" spc="35" dirty="0">
                <a:latin typeface="Trebuchet MS"/>
                <a:cs typeface="Trebuchet MS"/>
              </a:rPr>
              <a:t>e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is</a:t>
            </a:r>
            <a:endParaRPr sz="1200">
              <a:latin typeface="Trebuchet MS"/>
              <a:cs typeface="Trebuchet MS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3999" cy="5143499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" y="0"/>
            <a:ext cx="9144000" cy="5143500"/>
            <a:chOff x="-1" y="0"/>
            <a:chExt cx="9144000" cy="51435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3989" cy="514349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315283"/>
              <a:ext cx="135890" cy="344170"/>
            </a:xfrm>
            <a:custGeom>
              <a:avLst/>
              <a:gdLst/>
              <a:ahLst/>
              <a:cxnLst/>
              <a:rect l="l" t="t" r="r" b="b"/>
              <a:pathLst>
                <a:path w="135890" h="344170">
                  <a:moveTo>
                    <a:pt x="135730" y="344090"/>
                  </a:moveTo>
                  <a:lnTo>
                    <a:pt x="0" y="344090"/>
                  </a:lnTo>
                  <a:lnTo>
                    <a:pt x="0" y="0"/>
                  </a:lnTo>
                  <a:lnTo>
                    <a:pt x="135730" y="0"/>
                  </a:lnTo>
                  <a:lnTo>
                    <a:pt x="135730" y="344090"/>
                  </a:lnTo>
                  <a:close/>
                </a:path>
              </a:pathLst>
            </a:custGeom>
            <a:solidFill>
              <a:srgbClr val="2236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-1" y="204342"/>
              <a:ext cx="9144000" cy="4489450"/>
            </a:xfrm>
            <a:custGeom>
              <a:avLst/>
              <a:gdLst/>
              <a:ahLst/>
              <a:cxnLst/>
              <a:rect l="l" t="t" r="r" b="b"/>
              <a:pathLst>
                <a:path w="9144000" h="4489450">
                  <a:moveTo>
                    <a:pt x="9143989" y="4488955"/>
                  </a:moveTo>
                  <a:lnTo>
                    <a:pt x="0" y="4488955"/>
                  </a:lnTo>
                  <a:lnTo>
                    <a:pt x="0" y="0"/>
                  </a:lnTo>
                  <a:lnTo>
                    <a:pt x="9143989" y="0"/>
                  </a:lnTo>
                  <a:lnTo>
                    <a:pt x="9143989" y="4488955"/>
                  </a:lnTo>
                  <a:close/>
                </a:path>
              </a:pathLst>
            </a:custGeom>
            <a:solidFill>
              <a:srgbClr val="F0C8CE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08756" y="359992"/>
            <a:ext cx="4431665" cy="25907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25" dirty="0">
                <a:solidFill>
                  <a:srgbClr val="822836"/>
                </a:solidFill>
              </a:rPr>
              <a:t>Terminologies</a:t>
            </a:r>
            <a:r>
              <a:rPr spc="-120" dirty="0">
                <a:solidFill>
                  <a:srgbClr val="822836"/>
                </a:solidFill>
              </a:rPr>
              <a:t> </a:t>
            </a:r>
            <a:r>
              <a:rPr spc="55" dirty="0">
                <a:solidFill>
                  <a:srgbClr val="822836"/>
                </a:solidFill>
              </a:rPr>
              <a:t>associated</a:t>
            </a:r>
            <a:r>
              <a:rPr spc="-114" dirty="0">
                <a:solidFill>
                  <a:srgbClr val="822836"/>
                </a:solidFill>
              </a:rPr>
              <a:t> </a:t>
            </a:r>
            <a:r>
              <a:rPr spc="5" dirty="0">
                <a:solidFill>
                  <a:srgbClr val="822836"/>
                </a:solidFill>
              </a:rPr>
              <a:t>with</a:t>
            </a:r>
            <a:r>
              <a:rPr spc="-110" dirty="0">
                <a:solidFill>
                  <a:srgbClr val="822836"/>
                </a:solidFill>
              </a:rPr>
              <a:t> </a:t>
            </a:r>
            <a:r>
              <a:rPr spc="105" dirty="0">
                <a:solidFill>
                  <a:srgbClr val="822836"/>
                </a:solidFill>
              </a:rPr>
              <a:t>API</a:t>
            </a:r>
            <a:r>
              <a:rPr spc="-120" dirty="0">
                <a:solidFill>
                  <a:srgbClr val="822836"/>
                </a:solidFill>
              </a:rPr>
              <a:t> </a:t>
            </a:r>
            <a:r>
              <a:rPr spc="20" dirty="0">
                <a:solidFill>
                  <a:srgbClr val="822836"/>
                </a:solidFill>
              </a:rPr>
              <a:t>development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34749" y="730144"/>
            <a:ext cx="7002780" cy="23025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72415" indent="-260350">
              <a:lnSpc>
                <a:spcPct val="100000"/>
              </a:lnSpc>
              <a:spcBef>
                <a:spcPts val="100"/>
              </a:spcBef>
              <a:buSzPct val="116666"/>
              <a:buFont typeface="Arial"/>
              <a:buChar char="▪"/>
              <a:tabLst>
                <a:tab pos="271780" algn="l"/>
                <a:tab pos="273050" algn="l"/>
              </a:tabLst>
            </a:pPr>
            <a:r>
              <a:rPr sz="1200" b="1" spc="10" dirty="0">
                <a:latin typeface="Trebuchet MS"/>
                <a:cs typeface="Trebuchet MS"/>
              </a:rPr>
              <a:t>Latency</a:t>
            </a:r>
            <a:endParaRPr sz="1200">
              <a:latin typeface="Trebuchet MS"/>
              <a:cs typeface="Trebuchet MS"/>
            </a:endParaRPr>
          </a:p>
          <a:p>
            <a:pPr marL="272415">
              <a:lnSpc>
                <a:spcPct val="100000"/>
              </a:lnSpc>
              <a:spcBef>
                <a:spcPts val="45"/>
              </a:spcBef>
            </a:pPr>
            <a:r>
              <a:rPr sz="1200" spc="20" dirty="0">
                <a:latin typeface="Trebuchet MS"/>
                <a:cs typeface="Trebuchet MS"/>
              </a:rPr>
              <a:t>The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time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taken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by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80" dirty="0">
                <a:latin typeface="Trebuchet MS"/>
                <a:cs typeface="Trebuchet MS"/>
              </a:rPr>
              <a:t>API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to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50" dirty="0">
                <a:latin typeface="Trebuchet MS"/>
                <a:cs typeface="Trebuchet MS"/>
              </a:rPr>
              <a:t>process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a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request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and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respond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is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called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-10" dirty="0">
                <a:latin typeface="Trebuchet MS"/>
                <a:cs typeface="Trebuchet MS"/>
              </a:rPr>
              <a:t>Latency.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250">
              <a:latin typeface="Trebuchet MS"/>
              <a:cs typeface="Trebuchet MS"/>
            </a:endParaRPr>
          </a:p>
          <a:p>
            <a:pPr marL="272415" indent="-260350">
              <a:lnSpc>
                <a:spcPct val="100000"/>
              </a:lnSpc>
              <a:buSzPct val="116666"/>
              <a:buFont typeface="Arial"/>
              <a:buChar char="▪"/>
              <a:tabLst>
                <a:tab pos="271780" algn="l"/>
                <a:tab pos="273050" algn="l"/>
              </a:tabLst>
            </a:pPr>
            <a:r>
              <a:rPr sz="1200" b="1" spc="20" dirty="0">
                <a:latin typeface="Trebuchet MS"/>
                <a:cs typeface="Trebuchet MS"/>
              </a:rPr>
              <a:t>Rate-limiting</a:t>
            </a:r>
            <a:endParaRPr sz="1200">
              <a:latin typeface="Trebuchet MS"/>
              <a:cs typeface="Trebuchet MS"/>
            </a:endParaRPr>
          </a:p>
          <a:p>
            <a:pPr marL="272415" marR="5080">
              <a:lnSpc>
                <a:spcPct val="100000"/>
              </a:lnSpc>
              <a:spcBef>
                <a:spcPts val="50"/>
              </a:spcBef>
            </a:pPr>
            <a:r>
              <a:rPr sz="1200" spc="20" dirty="0">
                <a:latin typeface="Trebuchet MS"/>
                <a:cs typeface="Trebuchet MS"/>
              </a:rPr>
              <a:t>The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50" dirty="0">
                <a:latin typeface="Trebuchet MS"/>
                <a:cs typeface="Trebuchet MS"/>
              </a:rPr>
              <a:t>process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of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controlling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-10" dirty="0">
                <a:latin typeface="Trebuchet MS"/>
                <a:cs typeface="Trebuchet MS"/>
              </a:rPr>
              <a:t>rate</a:t>
            </a:r>
            <a:r>
              <a:rPr sz="1200" spc="-90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of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incoming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spc="70" dirty="0">
                <a:latin typeface="Trebuchet MS"/>
                <a:cs typeface="Trebuchet MS"/>
              </a:rPr>
              <a:t>as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well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70" dirty="0">
                <a:latin typeface="Trebuchet MS"/>
                <a:cs typeface="Trebuchet MS"/>
              </a:rPr>
              <a:t>as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45" dirty="0">
                <a:latin typeface="Trebuchet MS"/>
                <a:cs typeface="Trebuchet MS"/>
              </a:rPr>
              <a:t>outgoing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trafﬁc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is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called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-10" dirty="0">
                <a:latin typeface="Trebuchet MS"/>
                <a:cs typeface="Trebuchet MS"/>
              </a:rPr>
              <a:t>rate-limiting. </a:t>
            </a:r>
            <a:r>
              <a:rPr sz="1200" spc="-345" dirty="0">
                <a:latin typeface="Trebuchet MS"/>
                <a:cs typeface="Trebuchet MS"/>
              </a:rPr>
              <a:t> </a:t>
            </a:r>
            <a:r>
              <a:rPr sz="1200" spc="-35" dirty="0">
                <a:latin typeface="Trebuchet MS"/>
                <a:cs typeface="Trebuchet MS"/>
              </a:rPr>
              <a:t>It’s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also</a:t>
            </a:r>
            <a:r>
              <a:rPr sz="1200" spc="-9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deﬁned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70" dirty="0">
                <a:latin typeface="Trebuchet MS"/>
                <a:cs typeface="Trebuchet MS"/>
              </a:rPr>
              <a:t>as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total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number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of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requests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that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a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user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hits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to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API.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250">
              <a:latin typeface="Trebuchet MS"/>
              <a:cs typeface="Trebuchet MS"/>
            </a:endParaRPr>
          </a:p>
          <a:p>
            <a:pPr marL="272415" indent="-260350">
              <a:lnSpc>
                <a:spcPct val="100000"/>
              </a:lnSpc>
              <a:buSzPct val="116666"/>
              <a:buFont typeface="Arial"/>
              <a:buChar char="▪"/>
              <a:tabLst>
                <a:tab pos="271780" algn="l"/>
                <a:tab pos="273050" algn="l"/>
              </a:tabLst>
            </a:pPr>
            <a:r>
              <a:rPr sz="1200" b="1" spc="85" dirty="0">
                <a:latin typeface="Trebuchet MS"/>
                <a:cs typeface="Trebuchet MS"/>
              </a:rPr>
              <a:t>AP</a:t>
            </a:r>
            <a:r>
              <a:rPr sz="1200" b="1" spc="40" dirty="0">
                <a:latin typeface="Trebuchet MS"/>
                <a:cs typeface="Trebuchet MS"/>
              </a:rPr>
              <a:t>I</a:t>
            </a:r>
            <a:r>
              <a:rPr sz="1200" b="1" spc="-95" dirty="0">
                <a:latin typeface="Trebuchet MS"/>
                <a:cs typeface="Trebuchet MS"/>
              </a:rPr>
              <a:t> </a:t>
            </a:r>
            <a:r>
              <a:rPr sz="1200" b="1" spc="-5" dirty="0">
                <a:latin typeface="Trebuchet MS"/>
                <a:cs typeface="Trebuchet MS"/>
              </a:rPr>
              <a:t>Th</a:t>
            </a:r>
            <a:r>
              <a:rPr sz="1200" b="1" spc="-10" dirty="0">
                <a:latin typeface="Trebuchet MS"/>
                <a:cs typeface="Trebuchet MS"/>
              </a:rPr>
              <a:t>ro</a:t>
            </a:r>
            <a:r>
              <a:rPr sz="1200" b="1" spc="-25" dirty="0">
                <a:latin typeface="Trebuchet MS"/>
                <a:cs typeface="Trebuchet MS"/>
              </a:rPr>
              <a:t>t</a:t>
            </a:r>
            <a:r>
              <a:rPr sz="1200" b="1" spc="30" dirty="0">
                <a:latin typeface="Trebuchet MS"/>
                <a:cs typeface="Trebuchet MS"/>
              </a:rPr>
              <a:t>t</a:t>
            </a:r>
            <a:r>
              <a:rPr sz="1200" b="1" spc="15" dirty="0">
                <a:latin typeface="Trebuchet MS"/>
                <a:cs typeface="Trebuchet MS"/>
              </a:rPr>
              <a:t>l</a:t>
            </a:r>
            <a:r>
              <a:rPr sz="1200" b="1" spc="-40" dirty="0">
                <a:latin typeface="Trebuchet MS"/>
                <a:cs typeface="Trebuchet MS"/>
              </a:rPr>
              <a:t>i</a:t>
            </a:r>
            <a:r>
              <a:rPr sz="1200" b="1" spc="75" dirty="0">
                <a:latin typeface="Trebuchet MS"/>
                <a:cs typeface="Trebuchet MS"/>
              </a:rPr>
              <a:t>ng</a:t>
            </a:r>
            <a:endParaRPr sz="1200">
              <a:latin typeface="Trebuchet MS"/>
              <a:cs typeface="Trebuchet MS"/>
            </a:endParaRPr>
          </a:p>
          <a:p>
            <a:pPr marL="272415" marR="89535">
              <a:lnSpc>
                <a:spcPct val="100000"/>
              </a:lnSpc>
              <a:spcBef>
                <a:spcPts val="45"/>
              </a:spcBef>
            </a:pPr>
            <a:r>
              <a:rPr sz="1200" spc="80" dirty="0">
                <a:latin typeface="Trebuchet MS"/>
                <a:cs typeface="Trebuchet MS"/>
              </a:rPr>
              <a:t>API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throttling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refers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to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50" dirty="0">
                <a:latin typeface="Trebuchet MS"/>
                <a:cs typeface="Trebuchet MS"/>
              </a:rPr>
              <a:t>process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-5" dirty="0">
                <a:latin typeface="Trebuchet MS"/>
                <a:cs typeface="Trebuchet MS"/>
              </a:rPr>
              <a:t>in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which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65" dirty="0">
                <a:latin typeface="Trebuchet MS"/>
                <a:cs typeface="Trebuchet MS"/>
              </a:rPr>
              <a:t>usage</a:t>
            </a:r>
            <a:r>
              <a:rPr sz="1200" spc="-90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of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90" dirty="0">
                <a:latin typeface="Trebuchet MS"/>
                <a:cs typeface="Trebuchet MS"/>
              </a:rPr>
              <a:t>APIs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by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50" dirty="0">
                <a:latin typeface="Trebuchet MS"/>
                <a:cs typeface="Trebuchet MS"/>
              </a:rPr>
              <a:t>consumers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is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controlled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for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a </a:t>
            </a:r>
            <a:r>
              <a:rPr sz="1200" spc="-345" dirty="0">
                <a:latin typeface="Trebuchet MS"/>
                <a:cs typeface="Trebuchet MS"/>
              </a:rPr>
              <a:t> </a:t>
            </a:r>
            <a:r>
              <a:rPr sz="1200" spc="45" dirty="0">
                <a:latin typeface="Trebuchet MS"/>
                <a:cs typeface="Trebuchet MS"/>
              </a:rPr>
              <a:t>speciﬁc</a:t>
            </a:r>
            <a:r>
              <a:rPr sz="1200" spc="-100" dirty="0">
                <a:latin typeface="Trebuchet MS"/>
                <a:cs typeface="Trebuchet MS"/>
              </a:rPr>
              <a:t> </a:t>
            </a:r>
            <a:r>
              <a:rPr sz="1200" spc="-10" dirty="0">
                <a:latin typeface="Trebuchet MS"/>
                <a:cs typeface="Trebuchet MS"/>
              </a:rPr>
              <a:t>duration.</a:t>
            </a:r>
            <a:endParaRPr sz="1200">
              <a:latin typeface="Trebuchet MS"/>
              <a:cs typeface="Trebuchet MS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9" name="object 9"/>
            <p:cNvSpPr/>
            <p:nvPr/>
          </p:nvSpPr>
          <p:spPr>
            <a:xfrm>
              <a:off x="0" y="326502"/>
              <a:ext cx="135890" cy="353695"/>
            </a:xfrm>
            <a:custGeom>
              <a:avLst/>
              <a:gdLst/>
              <a:ahLst/>
              <a:cxnLst/>
              <a:rect l="l" t="t" r="r" b="b"/>
              <a:pathLst>
                <a:path w="135890" h="353695">
                  <a:moveTo>
                    <a:pt x="135728" y="353421"/>
                  </a:moveTo>
                  <a:lnTo>
                    <a:pt x="0" y="353421"/>
                  </a:lnTo>
                  <a:lnTo>
                    <a:pt x="0" y="0"/>
                  </a:lnTo>
                  <a:lnTo>
                    <a:pt x="135728" y="0"/>
                  </a:lnTo>
                  <a:lnTo>
                    <a:pt x="135728" y="353421"/>
                  </a:lnTo>
                  <a:close/>
                </a:path>
              </a:pathLst>
            </a:custGeom>
            <a:solidFill>
              <a:srgbClr val="8228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9143999" cy="514349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89" cy="514349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208757" y="159263"/>
            <a:ext cx="416687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15" dirty="0">
                <a:latin typeface="Trebuchet MS"/>
                <a:cs typeface="Trebuchet MS"/>
              </a:rPr>
              <a:t>//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user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is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your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result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from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45" dirty="0">
                <a:latin typeface="Trebuchet MS"/>
                <a:cs typeface="Trebuchet MS"/>
              </a:rPr>
              <a:t>userschema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55" dirty="0">
                <a:latin typeface="Trebuchet MS"/>
                <a:cs typeface="Trebuchet MS"/>
              </a:rPr>
              <a:t>using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55" dirty="0">
                <a:latin typeface="Trebuchet MS"/>
                <a:cs typeface="Trebuchet MS"/>
              </a:rPr>
              <a:t>mongoose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-5" dirty="0">
                <a:latin typeface="Trebuchet MS"/>
                <a:cs typeface="Trebuchet MS"/>
              </a:rPr>
              <a:t>id</a:t>
            </a:r>
            <a:endParaRPr sz="1200">
              <a:latin typeface="Trebuchet MS"/>
              <a:cs typeface="Trebuchet MS"/>
            </a:endParaRPr>
          </a:p>
          <a:p>
            <a:pPr marL="12700" marR="5080" indent="36830">
              <a:lnSpc>
                <a:spcPct val="200000"/>
              </a:lnSpc>
            </a:pPr>
            <a:r>
              <a:rPr sz="1200" spc="45" dirty="0">
                <a:latin typeface="Trebuchet MS"/>
                <a:cs typeface="Trebuchet MS"/>
              </a:rPr>
              <a:t>use</a:t>
            </a:r>
            <a:r>
              <a:rPr sz="1200" spc="-55" dirty="0">
                <a:latin typeface="Trebuchet MS"/>
                <a:cs typeface="Trebuchet MS"/>
              </a:rPr>
              <a:t>r</a:t>
            </a:r>
            <a:r>
              <a:rPr sz="1200" spc="-10" dirty="0">
                <a:latin typeface="Trebuchet MS"/>
                <a:cs typeface="Trebuchet MS"/>
              </a:rPr>
              <a:t>.s</a:t>
            </a:r>
            <a:r>
              <a:rPr sz="1200" spc="-40" dirty="0">
                <a:latin typeface="Trebuchet MS"/>
                <a:cs typeface="Trebuchet MS"/>
              </a:rPr>
              <a:t>e</a:t>
            </a:r>
            <a:r>
              <a:rPr sz="1200" spc="35" dirty="0">
                <a:latin typeface="Trebuchet MS"/>
                <a:cs typeface="Trebuchet MS"/>
              </a:rPr>
              <a:t>tP</a:t>
            </a:r>
            <a:r>
              <a:rPr sz="1200" spc="20" dirty="0">
                <a:latin typeface="Trebuchet MS"/>
                <a:cs typeface="Trebuchet MS"/>
              </a:rPr>
              <a:t>a</a:t>
            </a:r>
            <a:r>
              <a:rPr sz="1200" spc="114" dirty="0">
                <a:latin typeface="Trebuchet MS"/>
                <a:cs typeface="Trebuchet MS"/>
              </a:rPr>
              <a:t>ss</a:t>
            </a:r>
            <a:r>
              <a:rPr sz="1200" spc="25" dirty="0">
                <a:latin typeface="Trebuchet MS"/>
                <a:cs typeface="Trebuchet MS"/>
              </a:rPr>
              <a:t>w</a:t>
            </a:r>
            <a:r>
              <a:rPr sz="1200" spc="15" dirty="0">
                <a:latin typeface="Trebuchet MS"/>
                <a:cs typeface="Trebuchet MS"/>
              </a:rPr>
              <a:t>o</a:t>
            </a:r>
            <a:r>
              <a:rPr sz="1200" dirty="0">
                <a:latin typeface="Trebuchet MS"/>
                <a:cs typeface="Trebuchet MS"/>
              </a:rPr>
              <a:t>r</a:t>
            </a:r>
            <a:r>
              <a:rPr sz="1200" spc="-15" dirty="0">
                <a:latin typeface="Trebuchet MS"/>
                <a:cs typeface="Trebuchet MS"/>
              </a:rPr>
              <a:t>d(</a:t>
            </a:r>
            <a:r>
              <a:rPr sz="1200" spc="-25" dirty="0">
                <a:latin typeface="Trebuchet MS"/>
                <a:cs typeface="Trebuchet MS"/>
              </a:rPr>
              <a:t>r</a:t>
            </a:r>
            <a:r>
              <a:rPr sz="1200" spc="5" dirty="0">
                <a:latin typeface="Trebuchet MS"/>
                <a:cs typeface="Trebuchet MS"/>
              </a:rPr>
              <a:t>eq.bod</a:t>
            </a:r>
            <a:r>
              <a:rPr sz="1200" spc="-55" dirty="0">
                <a:latin typeface="Trebuchet MS"/>
                <a:cs typeface="Trebuchet MS"/>
              </a:rPr>
              <a:t>y</a:t>
            </a:r>
            <a:r>
              <a:rPr sz="1200" spc="-50" dirty="0">
                <a:latin typeface="Trebuchet MS"/>
                <a:cs typeface="Trebuchet MS"/>
              </a:rPr>
              <a:t>.</a:t>
            </a:r>
            <a:r>
              <a:rPr sz="1200" spc="-90" dirty="0">
                <a:latin typeface="Trebuchet MS"/>
                <a:cs typeface="Trebuchet MS"/>
              </a:rPr>
              <a:t>p</a:t>
            </a:r>
            <a:r>
              <a:rPr sz="1200" spc="20" dirty="0">
                <a:latin typeface="Trebuchet MS"/>
                <a:cs typeface="Trebuchet MS"/>
              </a:rPr>
              <a:t>a</a:t>
            </a:r>
            <a:r>
              <a:rPr sz="1200" spc="114" dirty="0">
                <a:latin typeface="Trebuchet MS"/>
                <a:cs typeface="Trebuchet MS"/>
              </a:rPr>
              <a:t>ss</a:t>
            </a:r>
            <a:r>
              <a:rPr sz="1200" spc="25" dirty="0">
                <a:latin typeface="Trebuchet MS"/>
                <a:cs typeface="Trebuchet MS"/>
              </a:rPr>
              <a:t>w</a:t>
            </a:r>
            <a:r>
              <a:rPr sz="1200" spc="15" dirty="0">
                <a:latin typeface="Trebuchet MS"/>
                <a:cs typeface="Trebuchet MS"/>
              </a:rPr>
              <a:t>o</a:t>
            </a:r>
            <a:r>
              <a:rPr sz="1200" spc="5" dirty="0">
                <a:latin typeface="Trebuchet MS"/>
                <a:cs typeface="Trebuchet MS"/>
              </a:rPr>
              <a:t>r</a:t>
            </a:r>
            <a:r>
              <a:rPr sz="1200" spc="-70" dirty="0">
                <a:latin typeface="Trebuchet MS"/>
                <a:cs typeface="Trebuchet MS"/>
              </a:rPr>
              <a:t>d</a:t>
            </a:r>
            <a:r>
              <a:rPr sz="1200" spc="-45" dirty="0">
                <a:latin typeface="Trebuchet MS"/>
                <a:cs typeface="Trebuchet MS"/>
              </a:rPr>
              <a:t>,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f</a:t>
            </a:r>
            <a:r>
              <a:rPr sz="1200" spc="45" dirty="0">
                <a:latin typeface="Trebuchet MS"/>
                <a:cs typeface="Trebuchet MS"/>
              </a:rPr>
              <a:t>un</a:t>
            </a:r>
            <a:r>
              <a:rPr sz="1200" spc="15" dirty="0">
                <a:latin typeface="Trebuchet MS"/>
                <a:cs typeface="Trebuchet MS"/>
              </a:rPr>
              <a:t>c</a:t>
            </a:r>
            <a:r>
              <a:rPr sz="1200" spc="-5" dirty="0">
                <a:latin typeface="Trebuchet MS"/>
                <a:cs typeface="Trebuchet MS"/>
              </a:rPr>
              <a:t>tion(er</a:t>
            </a:r>
            <a:r>
              <a:rPr sz="1200" spc="-95" dirty="0">
                <a:latin typeface="Trebuchet MS"/>
                <a:cs typeface="Trebuchet MS"/>
              </a:rPr>
              <a:t>r</a:t>
            </a:r>
            <a:r>
              <a:rPr sz="1200" spc="-155" dirty="0">
                <a:latin typeface="Trebuchet MS"/>
                <a:cs typeface="Trebuchet MS"/>
              </a:rPr>
              <a:t>,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45" dirty="0">
                <a:latin typeface="Trebuchet MS"/>
                <a:cs typeface="Trebuchet MS"/>
              </a:rPr>
              <a:t>use</a:t>
            </a:r>
            <a:r>
              <a:rPr sz="1200" spc="15" dirty="0">
                <a:latin typeface="Trebuchet MS"/>
                <a:cs typeface="Trebuchet MS"/>
              </a:rPr>
              <a:t>r</a:t>
            </a:r>
            <a:r>
              <a:rPr sz="1200" spc="-60" dirty="0">
                <a:latin typeface="Trebuchet MS"/>
                <a:cs typeface="Trebuchet MS"/>
              </a:rPr>
              <a:t>){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-114" dirty="0">
                <a:latin typeface="Trebuchet MS"/>
                <a:cs typeface="Trebuchet MS"/>
              </a:rPr>
              <a:t>.</a:t>
            </a:r>
            <a:r>
              <a:rPr sz="1200" spc="-155" dirty="0">
                <a:latin typeface="Trebuchet MS"/>
                <a:cs typeface="Trebuchet MS"/>
              </a:rPr>
              <a:t>.  </a:t>
            </a:r>
            <a:r>
              <a:rPr sz="1200" spc="60" dirty="0">
                <a:latin typeface="Trebuchet MS"/>
                <a:cs typeface="Trebuchet MS"/>
              </a:rPr>
              <a:t>F</a:t>
            </a:r>
            <a:r>
              <a:rPr sz="1200" spc="15" dirty="0">
                <a:latin typeface="Trebuchet MS"/>
                <a:cs typeface="Trebuchet MS"/>
              </a:rPr>
              <a:t>or</a:t>
            </a:r>
            <a:r>
              <a:rPr sz="1200" spc="-90" dirty="0">
                <a:latin typeface="Trebuchet MS"/>
                <a:cs typeface="Trebuchet MS"/>
              </a:rPr>
              <a:t> </a:t>
            </a:r>
            <a:r>
              <a:rPr sz="1200" spc="45" dirty="0">
                <a:latin typeface="Trebuchet MS"/>
                <a:cs typeface="Trebuchet MS"/>
              </a:rPr>
              <a:t>c</a:t>
            </a:r>
            <a:r>
              <a:rPr sz="1200" spc="30" dirty="0">
                <a:latin typeface="Trebuchet MS"/>
                <a:cs typeface="Trebuchet MS"/>
              </a:rPr>
              <a:t>h</a:t>
            </a:r>
            <a:r>
              <a:rPr sz="1200" spc="70" dirty="0">
                <a:latin typeface="Trebuchet MS"/>
                <a:cs typeface="Trebuchet MS"/>
              </a:rPr>
              <a:t>an</a:t>
            </a:r>
            <a:r>
              <a:rPr sz="1200" spc="45" dirty="0">
                <a:latin typeface="Trebuchet MS"/>
                <a:cs typeface="Trebuchet MS"/>
              </a:rPr>
              <a:t>g</a:t>
            </a:r>
            <a:r>
              <a:rPr sz="1200" spc="15" dirty="0">
                <a:latin typeface="Trebuchet MS"/>
                <a:cs typeface="Trebuchet MS"/>
              </a:rPr>
              <a:t>e</a:t>
            </a:r>
            <a:r>
              <a:rPr sz="1200" spc="75" dirty="0">
                <a:latin typeface="Trebuchet MS"/>
                <a:cs typeface="Trebuchet MS"/>
              </a:rPr>
              <a:t>P</a:t>
            </a:r>
            <a:r>
              <a:rPr sz="1200" spc="20" dirty="0">
                <a:latin typeface="Trebuchet MS"/>
                <a:cs typeface="Trebuchet MS"/>
              </a:rPr>
              <a:t>a</a:t>
            </a:r>
            <a:r>
              <a:rPr sz="1200" spc="114" dirty="0">
                <a:latin typeface="Trebuchet MS"/>
                <a:cs typeface="Trebuchet MS"/>
              </a:rPr>
              <a:t>ss</a:t>
            </a:r>
            <a:r>
              <a:rPr sz="1200" spc="25" dirty="0">
                <a:latin typeface="Trebuchet MS"/>
                <a:cs typeface="Trebuchet MS"/>
              </a:rPr>
              <a:t>w</a:t>
            </a:r>
            <a:r>
              <a:rPr sz="1200" spc="15" dirty="0">
                <a:latin typeface="Trebuchet MS"/>
                <a:cs typeface="Trebuchet MS"/>
              </a:rPr>
              <a:t>o</a:t>
            </a:r>
            <a:r>
              <a:rPr sz="1200" dirty="0">
                <a:latin typeface="Trebuchet MS"/>
                <a:cs typeface="Trebuchet MS"/>
              </a:rPr>
              <a:t>r</a:t>
            </a:r>
            <a:r>
              <a:rPr sz="1200" spc="45" dirty="0">
                <a:latin typeface="Trebuchet MS"/>
                <a:cs typeface="Trebuchet MS"/>
              </a:rPr>
              <a:t>d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08757" y="1622303"/>
            <a:ext cx="603377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15" dirty="0">
                <a:latin typeface="Trebuchet MS"/>
                <a:cs typeface="Trebuchet MS"/>
              </a:rPr>
              <a:t>//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user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is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your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result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from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45" dirty="0">
                <a:latin typeface="Trebuchet MS"/>
                <a:cs typeface="Trebuchet MS"/>
              </a:rPr>
              <a:t>userschema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55" dirty="0">
                <a:latin typeface="Trebuchet MS"/>
                <a:cs typeface="Trebuchet MS"/>
              </a:rPr>
              <a:t>using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55" dirty="0">
                <a:latin typeface="Trebuchet MS"/>
                <a:cs typeface="Trebuchet MS"/>
              </a:rPr>
              <a:t>mongoose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-5" dirty="0">
                <a:latin typeface="Trebuchet MS"/>
                <a:cs typeface="Trebuchet MS"/>
              </a:rPr>
              <a:t>id</a:t>
            </a:r>
            <a:endParaRPr sz="1200">
              <a:latin typeface="Trebuchet MS"/>
              <a:cs typeface="Trebuchet MS"/>
            </a:endParaRPr>
          </a:p>
          <a:p>
            <a:pPr marL="12700" marR="5080" indent="73660">
              <a:lnSpc>
                <a:spcPct val="200000"/>
              </a:lnSpc>
            </a:pPr>
            <a:r>
              <a:rPr sz="1200" spc="15" dirty="0">
                <a:latin typeface="Trebuchet MS"/>
                <a:cs typeface="Trebuchet MS"/>
              </a:rPr>
              <a:t>user.changePassword(req.body.oldpassword,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req.body.newpassword,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function(err)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-135" dirty="0">
                <a:latin typeface="Trebuchet MS"/>
                <a:cs typeface="Trebuchet MS"/>
              </a:rPr>
              <a:t>... </a:t>
            </a:r>
            <a:r>
              <a:rPr sz="1200" spc="-345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You</a:t>
            </a:r>
            <a:r>
              <a:rPr sz="1200" spc="-9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can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directly</a:t>
            </a:r>
            <a:r>
              <a:rPr sz="1200" spc="-90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call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them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-5" dirty="0">
                <a:latin typeface="Trebuchet MS"/>
                <a:cs typeface="Trebuchet MS"/>
              </a:rPr>
              <a:t>in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your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router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50" dirty="0">
                <a:latin typeface="Trebuchet MS"/>
                <a:cs typeface="Trebuchet MS"/>
              </a:rPr>
              <a:t>ﬁles</a:t>
            </a:r>
            <a:endParaRPr sz="1200">
              <a:latin typeface="Trebuchet MS"/>
              <a:cs typeface="Trebuchet MS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-2228850"/>
            <a:ext cx="9143999" cy="51434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0EFB3EF-6248-49A3-B112-B3FC196A2E18}"/>
              </a:ext>
            </a:extLst>
          </p:cNvPr>
          <p:cNvSpPr txBox="1"/>
          <p:nvPr/>
        </p:nvSpPr>
        <p:spPr>
          <a:xfrm>
            <a:off x="1066800" y="3105150"/>
            <a:ext cx="7467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GitHub Link:</a:t>
            </a:r>
          </a:p>
          <a:p>
            <a:r>
              <a:rPr lang="en-IN" dirty="0"/>
              <a:t>     </a:t>
            </a:r>
            <a:r>
              <a:rPr lang="en-IN" dirty="0">
                <a:solidFill>
                  <a:schemeClr val="accent6">
                    <a:lumMod val="75000"/>
                  </a:schemeClr>
                </a:solidFill>
              </a:rPr>
              <a:t>https://github.com/Jeeva-1701/NaanMuthalvan_FullStack/tree/main/day4</a:t>
            </a:r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99" cy="5143499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" y="0"/>
            <a:ext cx="9144000" cy="5143500"/>
            <a:chOff x="-1" y="0"/>
            <a:chExt cx="9144000" cy="51435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3989" cy="514349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315283"/>
              <a:ext cx="135890" cy="344170"/>
            </a:xfrm>
            <a:custGeom>
              <a:avLst/>
              <a:gdLst/>
              <a:ahLst/>
              <a:cxnLst/>
              <a:rect l="l" t="t" r="r" b="b"/>
              <a:pathLst>
                <a:path w="135890" h="344170">
                  <a:moveTo>
                    <a:pt x="135730" y="344090"/>
                  </a:moveTo>
                  <a:lnTo>
                    <a:pt x="0" y="344090"/>
                  </a:lnTo>
                  <a:lnTo>
                    <a:pt x="0" y="0"/>
                  </a:lnTo>
                  <a:lnTo>
                    <a:pt x="135730" y="0"/>
                  </a:lnTo>
                  <a:lnTo>
                    <a:pt x="135730" y="344090"/>
                  </a:lnTo>
                  <a:close/>
                </a:path>
              </a:pathLst>
            </a:custGeom>
            <a:solidFill>
              <a:srgbClr val="2236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" y="0"/>
              <a:ext cx="9144000" cy="5143499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208757" y="718168"/>
            <a:ext cx="7655559" cy="23837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58445">
              <a:lnSpc>
                <a:spcPct val="100000"/>
              </a:lnSpc>
              <a:spcBef>
                <a:spcPts val="100"/>
              </a:spcBef>
            </a:pPr>
            <a:r>
              <a:rPr sz="1200" spc="15" dirty="0">
                <a:latin typeface="Trebuchet MS"/>
                <a:cs typeface="Trebuchet MS"/>
              </a:rPr>
              <a:t>There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are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many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tools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available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when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-30" dirty="0">
                <a:latin typeface="Trebuchet MS"/>
                <a:cs typeface="Trebuchet MS"/>
              </a:rPr>
              <a:t>it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50" dirty="0">
                <a:latin typeface="Trebuchet MS"/>
                <a:cs typeface="Trebuchet MS"/>
              </a:rPr>
              <a:t>comes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to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80" dirty="0">
                <a:latin typeface="Trebuchet MS"/>
                <a:cs typeface="Trebuchet MS"/>
              </a:rPr>
              <a:t>API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development.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80" dirty="0">
                <a:latin typeface="Trebuchet MS"/>
                <a:cs typeface="Trebuchet MS"/>
              </a:rPr>
              <a:t>Some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fo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most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prominent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tools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and </a:t>
            </a:r>
            <a:r>
              <a:rPr sz="1200" spc="-350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products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that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developers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55" dirty="0">
                <a:latin typeface="Trebuchet MS"/>
                <a:cs typeface="Trebuchet MS"/>
              </a:rPr>
              <a:t>use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for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80" dirty="0">
                <a:latin typeface="Trebuchet MS"/>
                <a:cs typeface="Trebuchet MS"/>
              </a:rPr>
              <a:t>API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development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are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70" dirty="0">
                <a:latin typeface="Trebuchet MS"/>
                <a:cs typeface="Trebuchet MS"/>
              </a:rPr>
              <a:t>as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-10" dirty="0">
                <a:latin typeface="Trebuchet MS"/>
                <a:cs typeface="Trebuchet MS"/>
              </a:rPr>
              <a:t>below: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250">
              <a:latin typeface="Trebuchet MS"/>
              <a:cs typeface="Trebuchet MS"/>
            </a:endParaRPr>
          </a:p>
          <a:p>
            <a:pPr marL="298450" indent="-260350">
              <a:lnSpc>
                <a:spcPct val="100000"/>
              </a:lnSpc>
              <a:buSzPct val="116666"/>
              <a:buFont typeface="Arial"/>
              <a:buChar char="▪"/>
              <a:tabLst>
                <a:tab pos="297815" algn="l"/>
                <a:tab pos="298450" algn="l"/>
              </a:tabLst>
            </a:pPr>
            <a:r>
              <a:rPr sz="1200" b="1" spc="35" dirty="0">
                <a:latin typeface="Trebuchet MS"/>
                <a:cs typeface="Trebuchet MS"/>
              </a:rPr>
              <a:t>Apigee</a:t>
            </a:r>
            <a:endParaRPr sz="1200">
              <a:latin typeface="Trebuchet MS"/>
              <a:cs typeface="Trebuchet MS"/>
            </a:endParaRPr>
          </a:p>
          <a:p>
            <a:pPr marL="298450" marR="130810">
              <a:lnSpc>
                <a:spcPct val="100000"/>
              </a:lnSpc>
              <a:spcBef>
                <a:spcPts val="45"/>
              </a:spcBef>
            </a:pPr>
            <a:r>
              <a:rPr sz="1200" spc="50" dirty="0">
                <a:latin typeface="Trebuchet MS"/>
                <a:cs typeface="Trebuchet MS"/>
              </a:rPr>
              <a:t>Apigee </a:t>
            </a:r>
            <a:r>
              <a:rPr sz="1200" spc="35" dirty="0">
                <a:latin typeface="Trebuchet MS"/>
                <a:cs typeface="Trebuchet MS"/>
              </a:rPr>
              <a:t>is </a:t>
            </a:r>
            <a:r>
              <a:rPr sz="1200" spc="30" dirty="0">
                <a:latin typeface="Trebuchet MS"/>
                <a:cs typeface="Trebuchet MS"/>
              </a:rPr>
              <a:t>an </a:t>
            </a:r>
            <a:r>
              <a:rPr sz="1200" spc="80" dirty="0">
                <a:latin typeface="Trebuchet MS"/>
                <a:cs typeface="Trebuchet MS"/>
              </a:rPr>
              <a:t>API </a:t>
            </a:r>
            <a:r>
              <a:rPr sz="1200" spc="15" dirty="0">
                <a:latin typeface="Trebuchet MS"/>
                <a:cs typeface="Trebuchet MS"/>
              </a:rPr>
              <a:t>development </a:t>
            </a:r>
            <a:r>
              <a:rPr sz="1200" spc="30" dirty="0">
                <a:latin typeface="Trebuchet MS"/>
                <a:cs typeface="Trebuchet MS"/>
              </a:rPr>
              <a:t>management </a:t>
            </a:r>
            <a:r>
              <a:rPr sz="1200" spc="10" dirty="0">
                <a:latin typeface="Trebuchet MS"/>
                <a:cs typeface="Trebuchet MS"/>
              </a:rPr>
              <a:t>tool </a:t>
            </a:r>
            <a:r>
              <a:rPr sz="1200" spc="40" dirty="0">
                <a:latin typeface="Trebuchet MS"/>
                <a:cs typeface="Trebuchet MS"/>
              </a:rPr>
              <a:t>by </a:t>
            </a:r>
            <a:r>
              <a:rPr sz="1200" spc="10" dirty="0">
                <a:latin typeface="Trebuchet MS"/>
                <a:cs typeface="Trebuchet MS"/>
              </a:rPr>
              <a:t>Google. </a:t>
            </a:r>
            <a:r>
              <a:rPr sz="1200" spc="25" dirty="0">
                <a:latin typeface="Trebuchet MS"/>
                <a:cs typeface="Trebuchet MS"/>
              </a:rPr>
              <a:t>This </a:t>
            </a:r>
            <a:r>
              <a:rPr sz="1200" spc="10" dirty="0">
                <a:latin typeface="Trebuchet MS"/>
                <a:cs typeface="Trebuchet MS"/>
              </a:rPr>
              <a:t>tool </a:t>
            </a:r>
            <a:r>
              <a:rPr sz="1200" spc="35" dirty="0">
                <a:latin typeface="Trebuchet MS"/>
                <a:cs typeface="Trebuchet MS"/>
              </a:rPr>
              <a:t>is </a:t>
            </a:r>
            <a:r>
              <a:rPr sz="1200" spc="20" dirty="0">
                <a:latin typeface="Trebuchet MS"/>
                <a:cs typeface="Trebuchet MS"/>
              </a:rPr>
              <a:t>helpful </a:t>
            </a:r>
            <a:r>
              <a:rPr sz="1200" spc="35" dirty="0">
                <a:latin typeface="Trebuchet MS"/>
                <a:cs typeface="Trebuchet MS"/>
              </a:rPr>
              <a:t>when </a:t>
            </a:r>
            <a:r>
              <a:rPr sz="1200" spc="30" dirty="0">
                <a:latin typeface="Trebuchet MS"/>
                <a:cs typeface="Trebuchet MS"/>
              </a:rPr>
              <a:t>a </a:t>
            </a:r>
            <a:r>
              <a:rPr sz="1200" spc="35" dirty="0">
                <a:latin typeface="Trebuchet MS"/>
                <a:cs typeface="Trebuchet MS"/>
              </a:rPr>
              <a:t>company </a:t>
            </a:r>
            <a:r>
              <a:rPr sz="1200" spc="30" dirty="0">
                <a:latin typeface="Trebuchet MS"/>
                <a:cs typeface="Trebuchet MS"/>
              </a:rPr>
              <a:t>is </a:t>
            </a:r>
            <a:r>
              <a:rPr sz="1200" spc="35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updating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their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legacy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60" dirty="0">
                <a:latin typeface="Trebuchet MS"/>
                <a:cs typeface="Trebuchet MS"/>
              </a:rPr>
              <a:t>apps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or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facilitating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data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transfer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between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60" dirty="0">
                <a:latin typeface="Trebuchet MS"/>
                <a:cs typeface="Trebuchet MS"/>
              </a:rPr>
              <a:t>apps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and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services.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Apart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from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-30" dirty="0">
                <a:latin typeface="Trebuchet MS"/>
                <a:cs typeface="Trebuchet MS"/>
              </a:rPr>
              <a:t>that,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-50" dirty="0">
                <a:latin typeface="Trebuchet MS"/>
                <a:cs typeface="Trebuchet MS"/>
              </a:rPr>
              <a:t>it’s </a:t>
            </a:r>
            <a:r>
              <a:rPr sz="1200" spc="-350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also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useful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when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a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developer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is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building</a:t>
            </a:r>
            <a:r>
              <a:rPr sz="1200" spc="-90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connected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apps.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2050">
              <a:latin typeface="Trebuchet MS"/>
              <a:cs typeface="Trebuchet MS"/>
            </a:endParaRPr>
          </a:p>
          <a:p>
            <a:pPr marL="298450" indent="-260350">
              <a:lnSpc>
                <a:spcPct val="100000"/>
              </a:lnSpc>
              <a:spcBef>
                <a:spcPts val="5"/>
              </a:spcBef>
              <a:buSzPct val="116666"/>
              <a:buFont typeface="Arial"/>
              <a:buChar char="▪"/>
              <a:tabLst>
                <a:tab pos="297815" algn="l"/>
                <a:tab pos="298450" algn="l"/>
              </a:tabLst>
            </a:pPr>
            <a:r>
              <a:rPr sz="1200" b="1" spc="20" dirty="0">
                <a:latin typeface="Trebuchet MS"/>
                <a:cs typeface="Trebuchet MS"/>
              </a:rPr>
              <a:t>Dredd</a:t>
            </a:r>
            <a:endParaRPr sz="1200">
              <a:latin typeface="Trebuchet MS"/>
              <a:cs typeface="Trebuchet MS"/>
            </a:endParaRPr>
          </a:p>
          <a:p>
            <a:pPr marL="298450" marR="5080">
              <a:lnSpc>
                <a:spcPct val="100000"/>
              </a:lnSpc>
              <a:spcBef>
                <a:spcPts val="45"/>
              </a:spcBef>
            </a:pPr>
            <a:r>
              <a:rPr sz="1200" spc="35" dirty="0">
                <a:latin typeface="Trebuchet MS"/>
                <a:cs typeface="Trebuchet MS"/>
              </a:rPr>
              <a:t>Dredd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is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an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70" dirty="0">
                <a:latin typeface="Trebuchet MS"/>
                <a:cs typeface="Trebuchet MS"/>
              </a:rPr>
              <a:t>HTTP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80" dirty="0">
                <a:latin typeface="Trebuchet MS"/>
                <a:cs typeface="Trebuchet MS"/>
              </a:rPr>
              <a:t>API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testing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framework.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-10" dirty="0">
                <a:latin typeface="Trebuchet MS"/>
                <a:cs typeface="Trebuchet MS"/>
              </a:rPr>
              <a:t>It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is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55" dirty="0">
                <a:latin typeface="Trebuchet MS"/>
                <a:cs typeface="Trebuchet MS"/>
              </a:rPr>
              <a:t>used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to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validate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90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description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of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an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80" dirty="0">
                <a:latin typeface="Trebuchet MS"/>
                <a:cs typeface="Trebuchet MS"/>
              </a:rPr>
              <a:t>API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-5" dirty="0">
                <a:latin typeface="Trebuchet MS"/>
                <a:cs typeface="Trebuchet MS"/>
              </a:rPr>
              <a:t>in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backend.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-10" dirty="0">
                <a:latin typeface="Trebuchet MS"/>
                <a:cs typeface="Trebuchet MS"/>
              </a:rPr>
              <a:t>It </a:t>
            </a:r>
            <a:r>
              <a:rPr sz="1200" spc="-345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also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70" dirty="0">
                <a:latin typeface="Trebuchet MS"/>
                <a:cs typeface="Trebuchet MS"/>
              </a:rPr>
              <a:t>goes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through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API’s</a:t>
            </a:r>
            <a:r>
              <a:rPr sz="1200" spc="-90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description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thoroughly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along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with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determining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-10" dirty="0">
                <a:latin typeface="Trebuchet MS"/>
                <a:cs typeface="Trebuchet MS"/>
              </a:rPr>
              <a:t>if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80" dirty="0">
                <a:latin typeface="Trebuchet MS"/>
                <a:cs typeface="Trebuchet MS"/>
              </a:rPr>
              <a:t>API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is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validated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or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-35" dirty="0">
                <a:latin typeface="Trebuchet MS"/>
                <a:cs typeface="Trebuchet MS"/>
              </a:rPr>
              <a:t>not.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08756" y="359992"/>
            <a:ext cx="2445385" cy="25907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95" dirty="0">
                <a:solidFill>
                  <a:srgbClr val="223668"/>
                </a:solidFill>
              </a:rPr>
              <a:t>T</a:t>
            </a:r>
            <a:r>
              <a:rPr spc="40" dirty="0">
                <a:solidFill>
                  <a:srgbClr val="223668"/>
                </a:solidFill>
              </a:rPr>
              <a:t>oo</a:t>
            </a:r>
            <a:r>
              <a:rPr spc="10" dirty="0">
                <a:solidFill>
                  <a:srgbClr val="223668"/>
                </a:solidFill>
              </a:rPr>
              <a:t>l</a:t>
            </a:r>
            <a:r>
              <a:rPr spc="160" dirty="0">
                <a:solidFill>
                  <a:srgbClr val="223668"/>
                </a:solidFill>
              </a:rPr>
              <a:t>s</a:t>
            </a:r>
            <a:r>
              <a:rPr spc="-120" dirty="0">
                <a:solidFill>
                  <a:srgbClr val="223668"/>
                </a:solidFill>
              </a:rPr>
              <a:t> </a:t>
            </a:r>
            <a:r>
              <a:rPr spc="40" dirty="0">
                <a:solidFill>
                  <a:srgbClr val="223668"/>
                </a:solidFill>
              </a:rPr>
              <a:t>f</a:t>
            </a:r>
            <a:r>
              <a:rPr spc="5" dirty="0">
                <a:solidFill>
                  <a:srgbClr val="223668"/>
                </a:solidFill>
              </a:rPr>
              <a:t>or</a:t>
            </a:r>
            <a:r>
              <a:rPr spc="-110" dirty="0">
                <a:solidFill>
                  <a:srgbClr val="223668"/>
                </a:solidFill>
              </a:rPr>
              <a:t> </a:t>
            </a:r>
            <a:r>
              <a:rPr spc="130" dirty="0">
                <a:solidFill>
                  <a:srgbClr val="223668"/>
                </a:solidFill>
              </a:rPr>
              <a:t>AP</a:t>
            </a:r>
            <a:r>
              <a:rPr spc="60" dirty="0">
                <a:solidFill>
                  <a:srgbClr val="223668"/>
                </a:solidFill>
              </a:rPr>
              <a:t>I</a:t>
            </a:r>
            <a:r>
              <a:rPr spc="-120" dirty="0">
                <a:solidFill>
                  <a:srgbClr val="223668"/>
                </a:solidFill>
              </a:rPr>
              <a:t> </a:t>
            </a:r>
            <a:r>
              <a:rPr spc="35" dirty="0">
                <a:solidFill>
                  <a:srgbClr val="223668"/>
                </a:solidFill>
              </a:rPr>
              <a:t>d</a:t>
            </a:r>
            <a:r>
              <a:rPr spc="10" dirty="0">
                <a:solidFill>
                  <a:srgbClr val="223668"/>
                </a:solidFill>
              </a:rPr>
              <a:t>e</a:t>
            </a:r>
            <a:r>
              <a:rPr spc="-20" dirty="0">
                <a:solidFill>
                  <a:srgbClr val="223668"/>
                </a:solidFill>
              </a:rPr>
              <a:t>v</a:t>
            </a:r>
            <a:r>
              <a:rPr spc="45" dirty="0">
                <a:solidFill>
                  <a:srgbClr val="223668"/>
                </a:solidFill>
              </a:rPr>
              <a:t>e</a:t>
            </a:r>
            <a:r>
              <a:rPr spc="-25" dirty="0">
                <a:solidFill>
                  <a:srgbClr val="223668"/>
                </a:solidFill>
              </a:rPr>
              <a:t>l</a:t>
            </a:r>
            <a:r>
              <a:rPr spc="35" dirty="0">
                <a:solidFill>
                  <a:srgbClr val="223668"/>
                </a:solidFill>
              </a:rPr>
              <a:t>opme</a:t>
            </a:r>
            <a:r>
              <a:rPr spc="5" dirty="0">
                <a:solidFill>
                  <a:srgbClr val="223668"/>
                </a:solidFill>
              </a:rPr>
              <a:t>n</a:t>
            </a:r>
            <a:r>
              <a:rPr spc="40" dirty="0">
                <a:solidFill>
                  <a:srgbClr val="223668"/>
                </a:solidFill>
              </a:rPr>
              <a:t>t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" y="0"/>
            <a:ext cx="9144000" cy="5143500"/>
            <a:chOff x="-1" y="0"/>
            <a:chExt cx="9144000" cy="51435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3989" cy="514349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315283"/>
              <a:ext cx="135890" cy="344170"/>
            </a:xfrm>
            <a:custGeom>
              <a:avLst/>
              <a:gdLst/>
              <a:ahLst/>
              <a:cxnLst/>
              <a:rect l="l" t="t" r="r" b="b"/>
              <a:pathLst>
                <a:path w="135890" h="344170">
                  <a:moveTo>
                    <a:pt x="135730" y="344090"/>
                  </a:moveTo>
                  <a:lnTo>
                    <a:pt x="0" y="344090"/>
                  </a:lnTo>
                  <a:lnTo>
                    <a:pt x="0" y="0"/>
                  </a:lnTo>
                  <a:lnTo>
                    <a:pt x="135730" y="0"/>
                  </a:lnTo>
                  <a:lnTo>
                    <a:pt x="135730" y="344090"/>
                  </a:lnTo>
                  <a:close/>
                </a:path>
              </a:pathLst>
            </a:custGeom>
            <a:solidFill>
              <a:srgbClr val="2236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" y="0"/>
              <a:ext cx="9144000" cy="5143499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234750" y="742551"/>
            <a:ext cx="7647305" cy="30340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72415" indent="-260350">
              <a:lnSpc>
                <a:spcPct val="100000"/>
              </a:lnSpc>
              <a:spcBef>
                <a:spcPts val="100"/>
              </a:spcBef>
              <a:buSzPct val="116666"/>
              <a:buFont typeface="Arial"/>
              <a:buChar char="▪"/>
              <a:tabLst>
                <a:tab pos="271780" algn="l"/>
                <a:tab pos="273050" algn="l"/>
              </a:tabLst>
            </a:pPr>
            <a:r>
              <a:rPr sz="1200" b="1" spc="55" dirty="0">
                <a:latin typeface="Trebuchet MS"/>
                <a:cs typeface="Trebuchet MS"/>
              </a:rPr>
              <a:t>APIMatic</a:t>
            </a:r>
            <a:endParaRPr sz="1200">
              <a:latin typeface="Trebuchet MS"/>
              <a:cs typeface="Trebuchet MS"/>
            </a:endParaRPr>
          </a:p>
          <a:p>
            <a:pPr marL="272415" marR="260350">
              <a:lnSpc>
                <a:spcPct val="100000"/>
              </a:lnSpc>
              <a:spcBef>
                <a:spcPts val="45"/>
              </a:spcBef>
            </a:pPr>
            <a:r>
              <a:rPr sz="1200" spc="55" dirty="0">
                <a:latin typeface="Trebuchet MS"/>
                <a:cs typeface="Trebuchet MS"/>
              </a:rPr>
              <a:t>APIMatic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is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a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developer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experience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platform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for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website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APIs.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Developers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55" dirty="0">
                <a:latin typeface="Trebuchet MS"/>
                <a:cs typeface="Trebuchet MS"/>
              </a:rPr>
              <a:t>use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-30" dirty="0">
                <a:latin typeface="Trebuchet MS"/>
                <a:cs typeface="Trebuchet MS"/>
              </a:rPr>
              <a:t>it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to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generate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35" dirty="0">
                <a:latin typeface="Trebuchet MS"/>
                <a:cs typeface="Trebuchet MS"/>
              </a:rPr>
              <a:t>SDKs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for </a:t>
            </a:r>
            <a:r>
              <a:rPr sz="1200" spc="-34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their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90" dirty="0">
                <a:latin typeface="Trebuchet MS"/>
                <a:cs typeface="Trebuchet MS"/>
              </a:rPr>
              <a:t>APIs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for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-20" dirty="0">
                <a:latin typeface="Trebuchet MS"/>
                <a:cs typeface="Trebuchet MS"/>
              </a:rPr>
              <a:t>10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platforms.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Furthermore,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-50" dirty="0">
                <a:latin typeface="Trebuchet MS"/>
                <a:cs typeface="Trebuchet MS"/>
              </a:rPr>
              <a:t>it’s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also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55" dirty="0">
                <a:latin typeface="Trebuchet MS"/>
                <a:cs typeface="Trebuchet MS"/>
              </a:rPr>
              <a:t>used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to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keep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-30" dirty="0">
                <a:latin typeface="Trebuchet MS"/>
                <a:cs typeface="Trebuchet MS"/>
              </a:rPr>
              <a:t>it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-5" dirty="0">
                <a:latin typeface="Trebuchet MS"/>
                <a:cs typeface="Trebuchet MS"/>
              </a:rPr>
              <a:t>in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65" dirty="0">
                <a:latin typeface="Trebuchet MS"/>
                <a:cs typeface="Trebuchet MS"/>
              </a:rPr>
              <a:t>sync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with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80" dirty="0">
                <a:latin typeface="Trebuchet MS"/>
                <a:cs typeface="Trebuchet MS"/>
              </a:rPr>
              <a:t>API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updates.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272415" marR="248285">
              <a:lnSpc>
                <a:spcPct val="100000"/>
              </a:lnSpc>
              <a:spcBef>
                <a:spcPts val="5"/>
              </a:spcBef>
            </a:pPr>
            <a:r>
              <a:rPr sz="1200" spc="25" dirty="0">
                <a:latin typeface="Trebuchet MS"/>
                <a:cs typeface="Trebuchet MS"/>
              </a:rPr>
              <a:t>This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tool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also</a:t>
            </a:r>
            <a:r>
              <a:rPr sz="1200" spc="-9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enables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developers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to</a:t>
            </a:r>
            <a:r>
              <a:rPr sz="1200" spc="-90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convert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80" dirty="0">
                <a:latin typeface="Trebuchet MS"/>
                <a:cs typeface="Trebuchet MS"/>
              </a:rPr>
              <a:t>API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descriptions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-10" dirty="0">
                <a:latin typeface="Trebuchet MS"/>
                <a:cs typeface="Trebuchet MS"/>
              </a:rPr>
              <a:t>into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multiple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formats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60" dirty="0">
                <a:latin typeface="Trebuchet MS"/>
                <a:cs typeface="Trebuchet MS"/>
              </a:rPr>
              <a:t>such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70" dirty="0">
                <a:latin typeface="Trebuchet MS"/>
                <a:cs typeface="Trebuchet MS"/>
              </a:rPr>
              <a:t>as</a:t>
            </a:r>
            <a:r>
              <a:rPr sz="1200" spc="-95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WADL, </a:t>
            </a:r>
            <a:r>
              <a:rPr sz="1200" spc="-350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Swagger,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80" dirty="0">
                <a:latin typeface="Trebuchet MS"/>
                <a:cs typeface="Trebuchet MS"/>
              </a:rPr>
              <a:t>RAML,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55" dirty="0">
                <a:latin typeface="Trebuchet MS"/>
                <a:cs typeface="Trebuchet MS"/>
              </a:rPr>
              <a:t>OAI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-15" dirty="0">
                <a:latin typeface="Trebuchet MS"/>
                <a:cs typeface="Trebuchet MS"/>
              </a:rPr>
              <a:t>format,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IO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Docs,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80" dirty="0">
                <a:latin typeface="Trebuchet MS"/>
                <a:cs typeface="Trebuchet MS"/>
              </a:rPr>
              <a:t>API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Blueprint,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130" dirty="0">
                <a:latin typeface="Trebuchet MS"/>
                <a:cs typeface="Trebuchet MS"/>
              </a:rPr>
              <a:t>HAR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-90" dirty="0">
                <a:latin typeface="Trebuchet MS"/>
                <a:cs typeface="Trebuchet MS"/>
              </a:rPr>
              <a:t>1.4,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Postman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Collections,</a:t>
            </a:r>
            <a:r>
              <a:rPr sz="1200" spc="-95" dirty="0">
                <a:latin typeface="Trebuchet MS"/>
                <a:cs typeface="Trebuchet MS"/>
              </a:rPr>
              <a:t> </a:t>
            </a:r>
            <a:r>
              <a:rPr sz="1200" spc="-40" dirty="0">
                <a:latin typeface="Trebuchet MS"/>
                <a:cs typeface="Trebuchet MS"/>
              </a:rPr>
              <a:t>etc.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250">
              <a:latin typeface="Trebuchet MS"/>
              <a:cs typeface="Trebuchet MS"/>
            </a:endParaRPr>
          </a:p>
          <a:p>
            <a:pPr marL="272415" indent="-260350">
              <a:lnSpc>
                <a:spcPct val="100000"/>
              </a:lnSpc>
              <a:spcBef>
                <a:spcPts val="5"/>
              </a:spcBef>
              <a:buSzPct val="116666"/>
              <a:buFont typeface="Arial"/>
              <a:buChar char="▪"/>
              <a:tabLst>
                <a:tab pos="271780" algn="l"/>
                <a:tab pos="273050" algn="l"/>
              </a:tabLst>
            </a:pPr>
            <a:r>
              <a:rPr sz="1200" b="1" spc="40" dirty="0">
                <a:latin typeface="Trebuchet MS"/>
                <a:cs typeface="Trebuchet MS"/>
              </a:rPr>
              <a:t>Sandbox</a:t>
            </a:r>
            <a:endParaRPr sz="1200">
              <a:latin typeface="Trebuchet MS"/>
              <a:cs typeface="Trebuchet MS"/>
            </a:endParaRPr>
          </a:p>
          <a:p>
            <a:pPr marL="272415" marR="5080">
              <a:lnSpc>
                <a:spcPct val="100000"/>
              </a:lnSpc>
              <a:spcBef>
                <a:spcPts val="45"/>
              </a:spcBef>
            </a:pPr>
            <a:r>
              <a:rPr sz="1200" spc="60" dirty="0">
                <a:latin typeface="Trebuchet MS"/>
                <a:cs typeface="Trebuchet MS"/>
              </a:rPr>
              <a:t>Sandbox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offers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a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quick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and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50" dirty="0">
                <a:latin typeface="Trebuchet MS"/>
                <a:cs typeface="Trebuchet MS"/>
              </a:rPr>
              <a:t>easy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45" dirty="0">
                <a:latin typeface="Trebuchet MS"/>
                <a:cs typeface="Trebuchet MS"/>
              </a:rPr>
              <a:t>mock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70" dirty="0">
                <a:latin typeface="Trebuchet MS"/>
                <a:cs typeface="Trebuchet MS"/>
              </a:rPr>
              <a:t>RESTful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80" dirty="0">
                <a:latin typeface="Trebuchet MS"/>
                <a:cs typeface="Trebuchet MS"/>
              </a:rPr>
              <a:t>API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from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80" dirty="0">
                <a:latin typeface="Trebuchet MS"/>
                <a:cs typeface="Trebuchet MS"/>
              </a:rPr>
              <a:t>API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deﬁnitions.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-10" dirty="0">
                <a:latin typeface="Trebuchet MS"/>
                <a:cs typeface="Trebuchet MS"/>
              </a:rPr>
              <a:t>It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also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reduces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risk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and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45" dirty="0">
                <a:latin typeface="Trebuchet MS"/>
                <a:cs typeface="Trebuchet MS"/>
              </a:rPr>
              <a:t>cost </a:t>
            </a:r>
            <a:r>
              <a:rPr sz="1200" spc="-350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associated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with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third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party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80" dirty="0">
                <a:latin typeface="Trebuchet MS"/>
                <a:cs typeface="Trebuchet MS"/>
              </a:rPr>
              <a:t>API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calling</a:t>
            </a:r>
            <a:r>
              <a:rPr sz="1200" spc="-9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during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testing.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250">
              <a:latin typeface="Trebuchet MS"/>
              <a:cs typeface="Trebuchet MS"/>
            </a:endParaRPr>
          </a:p>
          <a:p>
            <a:pPr marL="272415" indent="-260350">
              <a:lnSpc>
                <a:spcPct val="100000"/>
              </a:lnSpc>
              <a:buSzPct val="116666"/>
              <a:buFont typeface="Arial"/>
              <a:buChar char="▪"/>
              <a:tabLst>
                <a:tab pos="271780" algn="l"/>
                <a:tab pos="273050" algn="l"/>
              </a:tabLst>
            </a:pPr>
            <a:r>
              <a:rPr sz="1200" b="1" spc="35" dirty="0">
                <a:latin typeface="Trebuchet MS"/>
                <a:cs typeface="Trebuchet MS"/>
              </a:rPr>
              <a:t>Postman</a:t>
            </a:r>
            <a:endParaRPr sz="1200">
              <a:latin typeface="Trebuchet MS"/>
              <a:cs typeface="Trebuchet MS"/>
            </a:endParaRPr>
          </a:p>
          <a:p>
            <a:pPr marL="272415" marR="92710">
              <a:lnSpc>
                <a:spcPct val="100000"/>
              </a:lnSpc>
              <a:spcBef>
                <a:spcPts val="50"/>
              </a:spcBef>
            </a:pPr>
            <a:r>
              <a:rPr sz="1200" spc="40" dirty="0">
                <a:latin typeface="Trebuchet MS"/>
                <a:cs typeface="Trebuchet MS"/>
              </a:rPr>
              <a:t>Postman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enables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app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developers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to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evaluate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performance</a:t>
            </a:r>
            <a:r>
              <a:rPr sz="1200" spc="-90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of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80" dirty="0">
                <a:latin typeface="Trebuchet MS"/>
                <a:cs typeface="Trebuchet MS"/>
              </a:rPr>
              <a:t>API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by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documenting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and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testing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spc="-80" dirty="0">
                <a:latin typeface="Trebuchet MS"/>
                <a:cs typeface="Trebuchet MS"/>
              </a:rPr>
              <a:t>it. </a:t>
            </a:r>
            <a:r>
              <a:rPr sz="1200" spc="-350" dirty="0">
                <a:latin typeface="Trebuchet MS"/>
                <a:cs typeface="Trebuchet MS"/>
              </a:rPr>
              <a:t> </a:t>
            </a:r>
            <a:r>
              <a:rPr sz="1200" spc="-35" dirty="0">
                <a:latin typeface="Trebuchet MS"/>
                <a:cs typeface="Trebuchet MS"/>
              </a:rPr>
              <a:t>It’s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also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an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-5" dirty="0">
                <a:latin typeface="Trebuchet MS"/>
                <a:cs typeface="Trebuchet MS"/>
              </a:rPr>
              <a:t>interactive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tool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which</a:t>
            </a:r>
            <a:r>
              <a:rPr sz="1200" spc="-9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can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be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set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45" dirty="0">
                <a:latin typeface="Trebuchet MS"/>
                <a:cs typeface="Trebuchet MS"/>
              </a:rPr>
              <a:t>up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for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-5" dirty="0">
                <a:latin typeface="Trebuchet MS"/>
                <a:cs typeface="Trebuchet MS"/>
              </a:rPr>
              <a:t>automation.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08756" y="359992"/>
            <a:ext cx="2445385" cy="25907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95" dirty="0">
                <a:solidFill>
                  <a:srgbClr val="223668"/>
                </a:solidFill>
              </a:rPr>
              <a:t>T</a:t>
            </a:r>
            <a:r>
              <a:rPr spc="40" dirty="0">
                <a:solidFill>
                  <a:srgbClr val="223668"/>
                </a:solidFill>
              </a:rPr>
              <a:t>oo</a:t>
            </a:r>
            <a:r>
              <a:rPr spc="10" dirty="0">
                <a:solidFill>
                  <a:srgbClr val="223668"/>
                </a:solidFill>
              </a:rPr>
              <a:t>l</a:t>
            </a:r>
            <a:r>
              <a:rPr spc="160" dirty="0">
                <a:solidFill>
                  <a:srgbClr val="223668"/>
                </a:solidFill>
              </a:rPr>
              <a:t>s</a:t>
            </a:r>
            <a:r>
              <a:rPr spc="-120" dirty="0">
                <a:solidFill>
                  <a:srgbClr val="223668"/>
                </a:solidFill>
              </a:rPr>
              <a:t> </a:t>
            </a:r>
            <a:r>
              <a:rPr spc="40" dirty="0">
                <a:solidFill>
                  <a:srgbClr val="223668"/>
                </a:solidFill>
              </a:rPr>
              <a:t>f</a:t>
            </a:r>
            <a:r>
              <a:rPr spc="5" dirty="0">
                <a:solidFill>
                  <a:srgbClr val="223668"/>
                </a:solidFill>
              </a:rPr>
              <a:t>or</a:t>
            </a:r>
            <a:r>
              <a:rPr spc="-110" dirty="0">
                <a:solidFill>
                  <a:srgbClr val="223668"/>
                </a:solidFill>
              </a:rPr>
              <a:t> </a:t>
            </a:r>
            <a:r>
              <a:rPr spc="130" dirty="0">
                <a:solidFill>
                  <a:srgbClr val="223668"/>
                </a:solidFill>
              </a:rPr>
              <a:t>AP</a:t>
            </a:r>
            <a:r>
              <a:rPr spc="60" dirty="0">
                <a:solidFill>
                  <a:srgbClr val="223668"/>
                </a:solidFill>
              </a:rPr>
              <a:t>I</a:t>
            </a:r>
            <a:r>
              <a:rPr spc="-120" dirty="0">
                <a:solidFill>
                  <a:srgbClr val="223668"/>
                </a:solidFill>
              </a:rPr>
              <a:t> </a:t>
            </a:r>
            <a:r>
              <a:rPr spc="35" dirty="0">
                <a:solidFill>
                  <a:srgbClr val="223668"/>
                </a:solidFill>
              </a:rPr>
              <a:t>d</a:t>
            </a:r>
            <a:r>
              <a:rPr spc="10" dirty="0">
                <a:solidFill>
                  <a:srgbClr val="223668"/>
                </a:solidFill>
              </a:rPr>
              <a:t>e</a:t>
            </a:r>
            <a:r>
              <a:rPr spc="-20" dirty="0">
                <a:solidFill>
                  <a:srgbClr val="223668"/>
                </a:solidFill>
              </a:rPr>
              <a:t>v</a:t>
            </a:r>
            <a:r>
              <a:rPr spc="45" dirty="0">
                <a:solidFill>
                  <a:srgbClr val="223668"/>
                </a:solidFill>
              </a:rPr>
              <a:t>e</a:t>
            </a:r>
            <a:r>
              <a:rPr spc="-25" dirty="0">
                <a:solidFill>
                  <a:srgbClr val="223668"/>
                </a:solidFill>
              </a:rPr>
              <a:t>l</a:t>
            </a:r>
            <a:r>
              <a:rPr spc="35" dirty="0">
                <a:solidFill>
                  <a:srgbClr val="223668"/>
                </a:solidFill>
              </a:rPr>
              <a:t>opme</a:t>
            </a:r>
            <a:r>
              <a:rPr spc="5" dirty="0">
                <a:solidFill>
                  <a:srgbClr val="223668"/>
                </a:solidFill>
              </a:rPr>
              <a:t>n</a:t>
            </a:r>
            <a:r>
              <a:rPr spc="40" dirty="0">
                <a:solidFill>
                  <a:srgbClr val="223668"/>
                </a:solidFill>
              </a:rPr>
              <a:t>t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" y="0"/>
            <a:ext cx="9144000" cy="5143500"/>
            <a:chOff x="-1" y="0"/>
            <a:chExt cx="9144000" cy="51435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3989" cy="514349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315283"/>
              <a:ext cx="135890" cy="344170"/>
            </a:xfrm>
            <a:custGeom>
              <a:avLst/>
              <a:gdLst/>
              <a:ahLst/>
              <a:cxnLst/>
              <a:rect l="l" t="t" r="r" b="b"/>
              <a:pathLst>
                <a:path w="135890" h="344170">
                  <a:moveTo>
                    <a:pt x="135730" y="344090"/>
                  </a:moveTo>
                  <a:lnTo>
                    <a:pt x="0" y="344090"/>
                  </a:lnTo>
                  <a:lnTo>
                    <a:pt x="0" y="0"/>
                  </a:lnTo>
                  <a:lnTo>
                    <a:pt x="135730" y="0"/>
                  </a:lnTo>
                  <a:lnTo>
                    <a:pt x="135730" y="344090"/>
                  </a:lnTo>
                  <a:close/>
                </a:path>
              </a:pathLst>
            </a:custGeom>
            <a:solidFill>
              <a:srgbClr val="2236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" y="0"/>
              <a:ext cx="9144000" cy="5143499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234750" y="742551"/>
            <a:ext cx="7677784" cy="23901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72415" indent="-260350">
              <a:lnSpc>
                <a:spcPct val="100000"/>
              </a:lnSpc>
              <a:spcBef>
                <a:spcPts val="100"/>
              </a:spcBef>
              <a:buSzPct val="116666"/>
              <a:buFont typeface="Arial"/>
              <a:buChar char="▪"/>
              <a:tabLst>
                <a:tab pos="271780" algn="l"/>
                <a:tab pos="273050" algn="l"/>
              </a:tabLst>
            </a:pPr>
            <a:r>
              <a:rPr sz="1200" b="1" spc="55" dirty="0">
                <a:latin typeface="Trebuchet MS"/>
                <a:cs typeface="Trebuchet MS"/>
              </a:rPr>
              <a:t>SoapUI</a:t>
            </a:r>
            <a:endParaRPr sz="1200">
              <a:latin typeface="Trebuchet MS"/>
              <a:cs typeface="Trebuchet MS"/>
            </a:endParaRPr>
          </a:p>
          <a:p>
            <a:pPr marL="272415" marR="419734">
              <a:lnSpc>
                <a:spcPct val="100000"/>
              </a:lnSpc>
              <a:spcBef>
                <a:spcPts val="45"/>
              </a:spcBef>
            </a:pPr>
            <a:r>
              <a:rPr sz="1200" spc="65" dirty="0">
                <a:latin typeface="Trebuchet MS"/>
                <a:cs typeface="Trebuchet MS"/>
              </a:rPr>
              <a:t>SoapUI </a:t>
            </a:r>
            <a:r>
              <a:rPr sz="1200" spc="35" dirty="0">
                <a:latin typeface="Trebuchet MS"/>
                <a:cs typeface="Trebuchet MS"/>
              </a:rPr>
              <a:t>is </a:t>
            </a:r>
            <a:r>
              <a:rPr sz="1200" spc="30" dirty="0">
                <a:latin typeface="Trebuchet MS"/>
                <a:cs typeface="Trebuchet MS"/>
              </a:rPr>
              <a:t>an </a:t>
            </a:r>
            <a:r>
              <a:rPr sz="1200" spc="35" dirty="0">
                <a:latin typeface="Trebuchet MS"/>
                <a:cs typeface="Trebuchet MS"/>
              </a:rPr>
              <a:t>open-source </a:t>
            </a:r>
            <a:r>
              <a:rPr sz="1200" spc="30" dirty="0">
                <a:latin typeface="Trebuchet MS"/>
                <a:cs typeface="Trebuchet MS"/>
              </a:rPr>
              <a:t>testing </a:t>
            </a:r>
            <a:r>
              <a:rPr sz="1200" spc="-30" dirty="0">
                <a:latin typeface="Trebuchet MS"/>
                <a:cs typeface="Trebuchet MS"/>
              </a:rPr>
              <a:t>tool. </a:t>
            </a:r>
            <a:r>
              <a:rPr sz="1200" spc="-10" dirty="0">
                <a:latin typeface="Trebuchet MS"/>
                <a:cs typeface="Trebuchet MS"/>
              </a:rPr>
              <a:t>It </a:t>
            </a:r>
            <a:r>
              <a:rPr sz="1200" spc="35" dirty="0">
                <a:latin typeface="Trebuchet MS"/>
                <a:cs typeface="Trebuchet MS"/>
              </a:rPr>
              <a:t>can </a:t>
            </a:r>
            <a:r>
              <a:rPr sz="1200" spc="5" dirty="0">
                <a:latin typeface="Trebuchet MS"/>
                <a:cs typeface="Trebuchet MS"/>
              </a:rPr>
              <a:t>operate </a:t>
            </a:r>
            <a:r>
              <a:rPr sz="1200" spc="30" dirty="0">
                <a:latin typeface="Trebuchet MS"/>
                <a:cs typeface="Trebuchet MS"/>
              </a:rPr>
              <a:t>on </a:t>
            </a:r>
            <a:r>
              <a:rPr sz="1200" spc="20" dirty="0">
                <a:latin typeface="Trebuchet MS"/>
                <a:cs typeface="Trebuchet MS"/>
              </a:rPr>
              <a:t>cross-platforms. </a:t>
            </a:r>
            <a:r>
              <a:rPr sz="1200" spc="5" dirty="0">
                <a:latin typeface="Trebuchet MS"/>
                <a:cs typeface="Trebuchet MS"/>
              </a:rPr>
              <a:t>Furthermore, </a:t>
            </a:r>
            <a:r>
              <a:rPr sz="1200" spc="-30" dirty="0">
                <a:latin typeface="Trebuchet MS"/>
                <a:cs typeface="Trebuchet MS"/>
              </a:rPr>
              <a:t>it </a:t>
            </a:r>
            <a:r>
              <a:rPr sz="1200" spc="35" dirty="0">
                <a:latin typeface="Trebuchet MS"/>
                <a:cs typeface="Trebuchet MS"/>
              </a:rPr>
              <a:t>can </a:t>
            </a:r>
            <a:r>
              <a:rPr sz="1200" spc="40" dirty="0">
                <a:latin typeface="Trebuchet MS"/>
                <a:cs typeface="Trebuchet MS"/>
              </a:rPr>
              <a:t>also </a:t>
            </a:r>
            <a:r>
              <a:rPr sz="1200" spc="-350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automate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both</a:t>
            </a:r>
            <a:r>
              <a:rPr sz="1200" spc="-5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functional</a:t>
            </a:r>
            <a:r>
              <a:rPr sz="1200" spc="-5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and</a:t>
            </a:r>
            <a:r>
              <a:rPr sz="1200" spc="-55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non-functional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tests.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-10" dirty="0">
                <a:latin typeface="Trebuchet MS"/>
                <a:cs typeface="Trebuchet MS"/>
              </a:rPr>
              <a:t>It</a:t>
            </a:r>
            <a:r>
              <a:rPr sz="1200" spc="-5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is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spc="55" dirty="0">
                <a:latin typeface="Trebuchet MS"/>
                <a:cs typeface="Trebuchet MS"/>
              </a:rPr>
              <a:t>used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for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regression,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compliance,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executing, </a:t>
            </a:r>
            <a:r>
              <a:rPr sz="1200" spc="-34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security,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and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load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tests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for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105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Web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APIs.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250">
              <a:latin typeface="Trebuchet MS"/>
              <a:cs typeface="Trebuchet MS"/>
            </a:endParaRPr>
          </a:p>
          <a:p>
            <a:pPr marL="272415" indent="-260350">
              <a:lnSpc>
                <a:spcPct val="100000"/>
              </a:lnSpc>
              <a:buSzPct val="116666"/>
              <a:buFont typeface="Arial"/>
              <a:buChar char="▪"/>
              <a:tabLst>
                <a:tab pos="271780" algn="l"/>
                <a:tab pos="273050" algn="l"/>
              </a:tabLst>
            </a:pPr>
            <a:r>
              <a:rPr sz="1200" b="1" spc="65" dirty="0">
                <a:latin typeface="Trebuchet MS"/>
                <a:cs typeface="Trebuchet MS"/>
              </a:rPr>
              <a:t>Swagger</a:t>
            </a:r>
            <a:endParaRPr sz="1200">
              <a:latin typeface="Trebuchet MS"/>
              <a:cs typeface="Trebuchet MS"/>
            </a:endParaRPr>
          </a:p>
          <a:p>
            <a:pPr marL="272415" marR="5080">
              <a:lnSpc>
                <a:spcPct val="100000"/>
              </a:lnSpc>
              <a:spcBef>
                <a:spcPts val="50"/>
              </a:spcBef>
            </a:pPr>
            <a:r>
              <a:rPr sz="1200" spc="80" dirty="0">
                <a:latin typeface="Trebuchet MS"/>
                <a:cs typeface="Trebuchet MS"/>
              </a:rPr>
              <a:t>Swagger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is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an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open-source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framework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which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is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55" dirty="0">
                <a:latin typeface="Trebuchet MS"/>
                <a:cs typeface="Trebuchet MS"/>
              </a:rPr>
              <a:t>used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for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80" dirty="0">
                <a:latin typeface="Trebuchet MS"/>
                <a:cs typeface="Trebuchet MS"/>
              </a:rPr>
              <a:t>API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development.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70" dirty="0">
                <a:latin typeface="Trebuchet MS"/>
                <a:cs typeface="Trebuchet MS"/>
              </a:rPr>
              <a:t>Big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technology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45" dirty="0">
                <a:latin typeface="Trebuchet MS"/>
                <a:cs typeface="Trebuchet MS"/>
              </a:rPr>
              <a:t>names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60" dirty="0">
                <a:latin typeface="Trebuchet MS"/>
                <a:cs typeface="Trebuchet MS"/>
              </a:rPr>
              <a:t>such</a:t>
            </a:r>
            <a:r>
              <a:rPr sz="1200" spc="-50" dirty="0">
                <a:latin typeface="Trebuchet MS"/>
                <a:cs typeface="Trebuchet MS"/>
              </a:rPr>
              <a:t> </a:t>
            </a:r>
            <a:r>
              <a:rPr sz="1200" spc="70" dirty="0">
                <a:latin typeface="Trebuchet MS"/>
                <a:cs typeface="Trebuchet MS"/>
              </a:rPr>
              <a:t>as </a:t>
            </a:r>
            <a:r>
              <a:rPr sz="1200" spc="-34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GettyImages,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Apigee,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PayPal,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and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Microsoft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55" dirty="0">
                <a:latin typeface="Trebuchet MS"/>
                <a:cs typeface="Trebuchet MS"/>
              </a:rPr>
              <a:t>use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Swagger.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2050">
              <a:latin typeface="Trebuchet MS"/>
              <a:cs typeface="Trebuchet MS"/>
            </a:endParaRPr>
          </a:p>
          <a:p>
            <a:pPr marL="272415" indent="-260350">
              <a:lnSpc>
                <a:spcPct val="100000"/>
              </a:lnSpc>
              <a:buSzPct val="116666"/>
              <a:buFont typeface="Arial"/>
              <a:buChar char="▪"/>
              <a:tabLst>
                <a:tab pos="271780" algn="l"/>
                <a:tab pos="273050" algn="l"/>
              </a:tabLst>
            </a:pPr>
            <a:r>
              <a:rPr sz="1200" b="1" spc="-30" dirty="0">
                <a:latin typeface="Trebuchet MS"/>
                <a:cs typeface="Trebuchet MS"/>
              </a:rPr>
              <a:t>Jmeter</a:t>
            </a:r>
            <a:endParaRPr sz="1200">
              <a:latin typeface="Trebuchet MS"/>
              <a:cs typeface="Trebuchet MS"/>
            </a:endParaRPr>
          </a:p>
          <a:p>
            <a:pPr marL="272415">
              <a:lnSpc>
                <a:spcPct val="100000"/>
              </a:lnSpc>
              <a:spcBef>
                <a:spcPts val="50"/>
              </a:spcBef>
            </a:pPr>
            <a:r>
              <a:rPr sz="1200" spc="10" dirty="0">
                <a:latin typeface="Trebuchet MS"/>
                <a:cs typeface="Trebuchet MS"/>
              </a:rPr>
              <a:t>JMeter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is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open-source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software.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-35" dirty="0">
                <a:latin typeface="Trebuchet MS"/>
                <a:cs typeface="Trebuchet MS"/>
              </a:rPr>
              <a:t>It’s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55" dirty="0">
                <a:latin typeface="Trebuchet MS"/>
                <a:cs typeface="Trebuchet MS"/>
              </a:rPr>
              <a:t>used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-5" dirty="0">
                <a:latin typeface="Trebuchet MS"/>
                <a:cs typeface="Trebuchet MS"/>
              </a:rPr>
              <a:t>in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performance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testing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of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70" dirty="0">
                <a:latin typeface="Trebuchet MS"/>
                <a:cs typeface="Trebuchet MS"/>
              </a:rPr>
              <a:t>RESTful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API.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08756" y="359992"/>
            <a:ext cx="2445385" cy="25907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95" dirty="0">
                <a:solidFill>
                  <a:srgbClr val="223668"/>
                </a:solidFill>
              </a:rPr>
              <a:t>T</a:t>
            </a:r>
            <a:r>
              <a:rPr spc="40" dirty="0">
                <a:solidFill>
                  <a:srgbClr val="223668"/>
                </a:solidFill>
              </a:rPr>
              <a:t>oo</a:t>
            </a:r>
            <a:r>
              <a:rPr spc="10" dirty="0">
                <a:solidFill>
                  <a:srgbClr val="223668"/>
                </a:solidFill>
              </a:rPr>
              <a:t>l</a:t>
            </a:r>
            <a:r>
              <a:rPr spc="160" dirty="0">
                <a:solidFill>
                  <a:srgbClr val="223668"/>
                </a:solidFill>
              </a:rPr>
              <a:t>s</a:t>
            </a:r>
            <a:r>
              <a:rPr spc="-120" dirty="0">
                <a:solidFill>
                  <a:srgbClr val="223668"/>
                </a:solidFill>
              </a:rPr>
              <a:t> </a:t>
            </a:r>
            <a:r>
              <a:rPr spc="40" dirty="0">
                <a:solidFill>
                  <a:srgbClr val="223668"/>
                </a:solidFill>
              </a:rPr>
              <a:t>f</a:t>
            </a:r>
            <a:r>
              <a:rPr spc="5" dirty="0">
                <a:solidFill>
                  <a:srgbClr val="223668"/>
                </a:solidFill>
              </a:rPr>
              <a:t>or</a:t>
            </a:r>
            <a:r>
              <a:rPr spc="-110" dirty="0">
                <a:solidFill>
                  <a:srgbClr val="223668"/>
                </a:solidFill>
              </a:rPr>
              <a:t> </a:t>
            </a:r>
            <a:r>
              <a:rPr spc="130" dirty="0">
                <a:solidFill>
                  <a:srgbClr val="223668"/>
                </a:solidFill>
              </a:rPr>
              <a:t>AP</a:t>
            </a:r>
            <a:r>
              <a:rPr spc="60" dirty="0">
                <a:solidFill>
                  <a:srgbClr val="223668"/>
                </a:solidFill>
              </a:rPr>
              <a:t>I</a:t>
            </a:r>
            <a:r>
              <a:rPr spc="-120" dirty="0">
                <a:solidFill>
                  <a:srgbClr val="223668"/>
                </a:solidFill>
              </a:rPr>
              <a:t> </a:t>
            </a:r>
            <a:r>
              <a:rPr spc="35" dirty="0">
                <a:solidFill>
                  <a:srgbClr val="223668"/>
                </a:solidFill>
              </a:rPr>
              <a:t>d</a:t>
            </a:r>
            <a:r>
              <a:rPr spc="10" dirty="0">
                <a:solidFill>
                  <a:srgbClr val="223668"/>
                </a:solidFill>
              </a:rPr>
              <a:t>e</a:t>
            </a:r>
            <a:r>
              <a:rPr spc="-20" dirty="0">
                <a:solidFill>
                  <a:srgbClr val="223668"/>
                </a:solidFill>
              </a:rPr>
              <a:t>v</a:t>
            </a:r>
            <a:r>
              <a:rPr spc="45" dirty="0">
                <a:solidFill>
                  <a:srgbClr val="223668"/>
                </a:solidFill>
              </a:rPr>
              <a:t>e</a:t>
            </a:r>
            <a:r>
              <a:rPr spc="-25" dirty="0">
                <a:solidFill>
                  <a:srgbClr val="223668"/>
                </a:solidFill>
              </a:rPr>
              <a:t>l</a:t>
            </a:r>
            <a:r>
              <a:rPr spc="35" dirty="0">
                <a:solidFill>
                  <a:srgbClr val="223668"/>
                </a:solidFill>
              </a:rPr>
              <a:t>opme</a:t>
            </a:r>
            <a:r>
              <a:rPr spc="5" dirty="0">
                <a:solidFill>
                  <a:srgbClr val="223668"/>
                </a:solidFill>
              </a:rPr>
              <a:t>n</a:t>
            </a:r>
            <a:r>
              <a:rPr spc="40" dirty="0">
                <a:solidFill>
                  <a:srgbClr val="223668"/>
                </a:solidFill>
              </a:rPr>
              <a:t>t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3989" cy="514349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202405"/>
              <a:ext cx="135890" cy="344170"/>
            </a:xfrm>
            <a:custGeom>
              <a:avLst/>
              <a:gdLst/>
              <a:ahLst/>
              <a:cxnLst/>
              <a:rect l="l" t="t" r="r" b="b"/>
              <a:pathLst>
                <a:path w="135890" h="344170">
                  <a:moveTo>
                    <a:pt x="135730" y="344090"/>
                  </a:moveTo>
                  <a:lnTo>
                    <a:pt x="0" y="344090"/>
                  </a:lnTo>
                  <a:lnTo>
                    <a:pt x="0" y="0"/>
                  </a:lnTo>
                  <a:lnTo>
                    <a:pt x="135730" y="0"/>
                  </a:lnTo>
                  <a:lnTo>
                    <a:pt x="135730" y="344090"/>
                  </a:lnTo>
                  <a:close/>
                </a:path>
              </a:pathLst>
            </a:custGeom>
            <a:solidFill>
              <a:srgbClr val="2236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08756" y="221200"/>
            <a:ext cx="261874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110" dirty="0">
                <a:solidFill>
                  <a:srgbClr val="22366A"/>
                </a:solidFill>
              </a:rPr>
              <a:t>Mus</a:t>
            </a:r>
            <a:r>
              <a:rPr sz="1300" spc="-5" dirty="0">
                <a:solidFill>
                  <a:srgbClr val="22366A"/>
                </a:solidFill>
              </a:rPr>
              <a:t>t</a:t>
            </a:r>
            <a:r>
              <a:rPr sz="1300" spc="10" dirty="0">
                <a:solidFill>
                  <a:srgbClr val="22366A"/>
                </a:solidFill>
              </a:rPr>
              <a:t>-</a:t>
            </a:r>
            <a:r>
              <a:rPr sz="1300" spc="15" dirty="0">
                <a:solidFill>
                  <a:srgbClr val="22366A"/>
                </a:solidFill>
              </a:rPr>
              <a:t>ha</a:t>
            </a:r>
            <a:r>
              <a:rPr sz="1300" spc="-35" dirty="0">
                <a:solidFill>
                  <a:srgbClr val="22366A"/>
                </a:solidFill>
              </a:rPr>
              <a:t>v</a:t>
            </a:r>
            <a:r>
              <a:rPr sz="1300" dirty="0">
                <a:solidFill>
                  <a:srgbClr val="22366A"/>
                </a:solidFill>
              </a:rPr>
              <a:t>e</a:t>
            </a:r>
            <a:r>
              <a:rPr sz="1300" spc="-105" dirty="0">
                <a:solidFill>
                  <a:srgbClr val="22366A"/>
                </a:solidFill>
              </a:rPr>
              <a:t> </a:t>
            </a:r>
            <a:r>
              <a:rPr sz="1300" spc="25" dirty="0">
                <a:solidFill>
                  <a:srgbClr val="22366A"/>
                </a:solidFill>
              </a:rPr>
              <a:t>f</a:t>
            </a:r>
            <a:r>
              <a:rPr sz="1300" spc="-5" dirty="0">
                <a:solidFill>
                  <a:srgbClr val="22366A"/>
                </a:solidFill>
              </a:rPr>
              <a:t>e</a:t>
            </a:r>
            <a:r>
              <a:rPr sz="1300" spc="15" dirty="0">
                <a:solidFill>
                  <a:srgbClr val="22366A"/>
                </a:solidFill>
              </a:rPr>
              <a:t>at</a:t>
            </a:r>
            <a:r>
              <a:rPr sz="1300" spc="5" dirty="0">
                <a:solidFill>
                  <a:srgbClr val="22366A"/>
                </a:solidFill>
              </a:rPr>
              <a:t>u</a:t>
            </a:r>
            <a:r>
              <a:rPr sz="1300" spc="-25" dirty="0">
                <a:solidFill>
                  <a:srgbClr val="22366A"/>
                </a:solidFill>
              </a:rPr>
              <a:t>r</a:t>
            </a:r>
            <a:r>
              <a:rPr sz="1300" spc="-5" dirty="0">
                <a:solidFill>
                  <a:srgbClr val="22366A"/>
                </a:solidFill>
              </a:rPr>
              <a:t>e</a:t>
            </a:r>
            <a:r>
              <a:rPr sz="1300" spc="125" dirty="0">
                <a:solidFill>
                  <a:srgbClr val="22366A"/>
                </a:solidFill>
              </a:rPr>
              <a:t>s</a:t>
            </a:r>
            <a:r>
              <a:rPr sz="1300" spc="-110" dirty="0">
                <a:solidFill>
                  <a:srgbClr val="22366A"/>
                </a:solidFill>
              </a:rPr>
              <a:t> </a:t>
            </a:r>
            <a:r>
              <a:rPr sz="1300" spc="-45" dirty="0">
                <a:solidFill>
                  <a:srgbClr val="22366A"/>
                </a:solidFill>
              </a:rPr>
              <a:t>i</a:t>
            </a:r>
            <a:r>
              <a:rPr sz="1300" dirty="0">
                <a:solidFill>
                  <a:srgbClr val="22366A"/>
                </a:solidFill>
              </a:rPr>
              <a:t>n</a:t>
            </a:r>
            <a:r>
              <a:rPr sz="1300" spc="-100" dirty="0">
                <a:solidFill>
                  <a:srgbClr val="22366A"/>
                </a:solidFill>
              </a:rPr>
              <a:t> </a:t>
            </a:r>
            <a:r>
              <a:rPr sz="1300" spc="90" dirty="0">
                <a:solidFill>
                  <a:srgbClr val="22366A"/>
                </a:solidFill>
              </a:rPr>
              <a:t>AP</a:t>
            </a:r>
            <a:r>
              <a:rPr sz="1300" spc="45" dirty="0">
                <a:solidFill>
                  <a:srgbClr val="22366A"/>
                </a:solidFill>
              </a:rPr>
              <a:t>I</a:t>
            </a:r>
            <a:r>
              <a:rPr sz="1300" spc="-110" dirty="0">
                <a:solidFill>
                  <a:srgbClr val="22366A"/>
                </a:solidFill>
              </a:rPr>
              <a:t> </a:t>
            </a:r>
            <a:r>
              <a:rPr sz="1300" spc="10" dirty="0">
                <a:solidFill>
                  <a:srgbClr val="22366A"/>
                </a:solidFill>
              </a:rPr>
              <a:t>de</a:t>
            </a:r>
            <a:r>
              <a:rPr sz="1300" spc="45" dirty="0">
                <a:solidFill>
                  <a:srgbClr val="22366A"/>
                </a:solidFill>
              </a:rPr>
              <a:t>s</a:t>
            </a:r>
            <a:r>
              <a:rPr sz="1300" spc="25" dirty="0">
                <a:solidFill>
                  <a:srgbClr val="22366A"/>
                </a:solidFill>
              </a:rPr>
              <a:t>i</a:t>
            </a:r>
            <a:r>
              <a:rPr sz="1300" spc="75" dirty="0">
                <a:solidFill>
                  <a:srgbClr val="22366A"/>
                </a:solidFill>
              </a:rPr>
              <a:t>gn</a:t>
            </a:r>
            <a:endParaRPr sz="1300"/>
          </a:p>
        </p:txBody>
      </p:sp>
      <p:sp>
        <p:nvSpPr>
          <p:cNvPr id="6" name="object 6"/>
          <p:cNvSpPr/>
          <p:nvPr/>
        </p:nvSpPr>
        <p:spPr>
          <a:xfrm>
            <a:off x="461432" y="1511015"/>
            <a:ext cx="175260" cy="374015"/>
          </a:xfrm>
          <a:custGeom>
            <a:avLst/>
            <a:gdLst/>
            <a:ahLst/>
            <a:cxnLst/>
            <a:rect l="l" t="t" r="r" b="b"/>
            <a:pathLst>
              <a:path w="175259" h="374014">
                <a:moveTo>
                  <a:pt x="175259" y="373912"/>
                </a:moveTo>
                <a:lnTo>
                  <a:pt x="0" y="373912"/>
                </a:lnTo>
                <a:lnTo>
                  <a:pt x="0" y="0"/>
                </a:lnTo>
                <a:lnTo>
                  <a:pt x="175259" y="0"/>
                </a:lnTo>
                <a:lnTo>
                  <a:pt x="175259" y="373912"/>
                </a:lnTo>
                <a:close/>
              </a:path>
            </a:pathLst>
          </a:custGeom>
          <a:solidFill>
            <a:srgbClr val="C88C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08756" y="617949"/>
            <a:ext cx="8304530" cy="24885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682625">
              <a:lnSpc>
                <a:spcPct val="100000"/>
              </a:lnSpc>
              <a:spcBef>
                <a:spcPts val="100"/>
              </a:spcBef>
            </a:pPr>
            <a:r>
              <a:rPr sz="1200" spc="30" dirty="0">
                <a:latin typeface="Trebuchet MS"/>
                <a:cs typeface="Trebuchet MS"/>
              </a:rPr>
              <a:t>Before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you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start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building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APIs,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you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45" dirty="0">
                <a:latin typeface="Trebuchet MS"/>
                <a:cs typeface="Trebuchet MS"/>
              </a:rPr>
              <a:t>must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keep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a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few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points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-5" dirty="0">
                <a:latin typeface="Trebuchet MS"/>
                <a:cs typeface="Trebuchet MS"/>
              </a:rPr>
              <a:t>in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your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-20" dirty="0">
                <a:latin typeface="Trebuchet MS"/>
                <a:cs typeface="Trebuchet MS"/>
              </a:rPr>
              <a:t>mind.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These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points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will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act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70" dirty="0">
                <a:latin typeface="Trebuchet MS"/>
                <a:cs typeface="Trebuchet MS"/>
              </a:rPr>
              <a:t>as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a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catalyst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-5" dirty="0">
                <a:latin typeface="Trebuchet MS"/>
                <a:cs typeface="Trebuchet MS"/>
              </a:rPr>
              <a:t>in </a:t>
            </a:r>
            <a:r>
              <a:rPr sz="1200" spc="-345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your </a:t>
            </a:r>
            <a:r>
              <a:rPr sz="1200" spc="80" dirty="0">
                <a:latin typeface="Trebuchet MS"/>
                <a:cs typeface="Trebuchet MS"/>
              </a:rPr>
              <a:t>API </a:t>
            </a:r>
            <a:r>
              <a:rPr sz="1200" spc="15" dirty="0">
                <a:latin typeface="Trebuchet MS"/>
                <a:cs typeface="Trebuchet MS"/>
              </a:rPr>
              <a:t>development </a:t>
            </a:r>
            <a:r>
              <a:rPr sz="1200" spc="50" dirty="0">
                <a:latin typeface="Trebuchet MS"/>
                <a:cs typeface="Trebuchet MS"/>
              </a:rPr>
              <a:t>process </a:t>
            </a:r>
            <a:r>
              <a:rPr sz="1200" spc="35" dirty="0">
                <a:latin typeface="Trebuchet MS"/>
                <a:cs typeface="Trebuchet MS"/>
              </a:rPr>
              <a:t>and </a:t>
            </a:r>
            <a:r>
              <a:rPr sz="1200" dirty="0">
                <a:latin typeface="Trebuchet MS"/>
                <a:cs typeface="Trebuchet MS"/>
              </a:rPr>
              <a:t>will </a:t>
            </a:r>
            <a:r>
              <a:rPr sz="1200" spc="40" dirty="0">
                <a:latin typeface="Trebuchet MS"/>
                <a:cs typeface="Trebuchet MS"/>
              </a:rPr>
              <a:t>also </a:t>
            </a:r>
            <a:r>
              <a:rPr sz="1200" spc="20" dirty="0">
                <a:latin typeface="Trebuchet MS"/>
                <a:cs typeface="Trebuchet MS"/>
              </a:rPr>
              <a:t>help </a:t>
            </a:r>
            <a:r>
              <a:rPr sz="1200" spc="25" dirty="0">
                <a:latin typeface="Trebuchet MS"/>
                <a:cs typeface="Trebuchet MS"/>
              </a:rPr>
              <a:t>your </a:t>
            </a:r>
            <a:r>
              <a:rPr sz="1200" spc="15" dirty="0">
                <a:latin typeface="Trebuchet MS"/>
                <a:cs typeface="Trebuchet MS"/>
              </a:rPr>
              <a:t>team </a:t>
            </a:r>
            <a:r>
              <a:rPr sz="1200" dirty="0">
                <a:latin typeface="Trebuchet MS"/>
                <a:cs typeface="Trebuchet MS"/>
              </a:rPr>
              <a:t>to </a:t>
            </a:r>
            <a:r>
              <a:rPr sz="1200" spc="35" dirty="0">
                <a:latin typeface="Trebuchet MS"/>
                <a:cs typeface="Trebuchet MS"/>
              </a:rPr>
              <a:t>stay </a:t>
            </a:r>
            <a:r>
              <a:rPr sz="1200" spc="30" dirty="0">
                <a:latin typeface="Trebuchet MS"/>
                <a:cs typeface="Trebuchet MS"/>
              </a:rPr>
              <a:t>on </a:t>
            </a:r>
            <a:r>
              <a:rPr sz="1200" spc="15" dirty="0">
                <a:latin typeface="Trebuchet MS"/>
                <a:cs typeface="Trebuchet MS"/>
              </a:rPr>
              <a:t>the </a:t>
            </a:r>
            <a:r>
              <a:rPr sz="1200" spc="55" dirty="0">
                <a:latin typeface="Trebuchet MS"/>
                <a:cs typeface="Trebuchet MS"/>
              </a:rPr>
              <a:t>same </a:t>
            </a:r>
            <a:r>
              <a:rPr sz="1200" spc="5" dirty="0">
                <a:latin typeface="Trebuchet MS"/>
                <a:cs typeface="Trebuchet MS"/>
              </a:rPr>
              <a:t>page. </a:t>
            </a:r>
            <a:r>
              <a:rPr sz="1200" spc="-15" dirty="0">
                <a:latin typeface="Trebuchet MS"/>
                <a:cs typeface="Trebuchet MS"/>
              </a:rPr>
              <a:t>Let’s </a:t>
            </a:r>
            <a:r>
              <a:rPr sz="1200" spc="15" dirty="0">
                <a:latin typeface="Trebuchet MS"/>
                <a:cs typeface="Trebuchet MS"/>
              </a:rPr>
              <a:t>have </a:t>
            </a:r>
            <a:r>
              <a:rPr sz="1200" spc="30" dirty="0">
                <a:latin typeface="Trebuchet MS"/>
                <a:cs typeface="Trebuchet MS"/>
              </a:rPr>
              <a:t>a </a:t>
            </a:r>
            <a:r>
              <a:rPr sz="1200" spc="25" dirty="0">
                <a:latin typeface="Trebuchet MS"/>
                <a:cs typeface="Trebuchet MS"/>
              </a:rPr>
              <a:t>look </a:t>
            </a:r>
            <a:r>
              <a:rPr sz="1200" spc="-5" dirty="0">
                <a:latin typeface="Trebuchet MS"/>
                <a:cs typeface="Trebuchet MS"/>
              </a:rPr>
              <a:t>at </a:t>
            </a:r>
            <a:r>
              <a:rPr sz="1200" spc="-35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these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points</a:t>
            </a:r>
            <a:r>
              <a:rPr sz="1200" spc="-90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one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by</a:t>
            </a:r>
            <a:r>
              <a:rPr sz="1200" spc="-90" dirty="0">
                <a:latin typeface="Trebuchet MS"/>
                <a:cs typeface="Trebuchet MS"/>
              </a:rPr>
              <a:t> </a:t>
            </a:r>
            <a:r>
              <a:rPr sz="1200" spc="-25" dirty="0">
                <a:latin typeface="Trebuchet MS"/>
                <a:cs typeface="Trebuchet MS"/>
              </a:rPr>
              <a:t>one.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200">
              <a:latin typeface="Trebuchet MS"/>
              <a:cs typeface="Trebuchet MS"/>
            </a:endParaRPr>
          </a:p>
          <a:p>
            <a:pPr marL="513080">
              <a:lnSpc>
                <a:spcPct val="100000"/>
              </a:lnSpc>
              <a:spcBef>
                <a:spcPts val="5"/>
              </a:spcBef>
            </a:pPr>
            <a:r>
              <a:rPr sz="1400" b="1" spc="110" dirty="0">
                <a:solidFill>
                  <a:srgbClr val="C88C31"/>
                </a:solidFill>
                <a:latin typeface="Trebuchet MS"/>
                <a:cs typeface="Trebuchet MS"/>
              </a:rPr>
              <a:t>A</a:t>
            </a:r>
            <a:r>
              <a:rPr sz="1400" b="1" spc="-10" dirty="0">
                <a:solidFill>
                  <a:srgbClr val="C88C31"/>
                </a:solidFill>
                <a:latin typeface="Trebuchet MS"/>
                <a:cs typeface="Trebuchet MS"/>
              </a:rPr>
              <a:t>uthori</a:t>
            </a:r>
            <a:r>
              <a:rPr sz="1400" b="1" dirty="0">
                <a:solidFill>
                  <a:srgbClr val="C88C31"/>
                </a:solidFill>
                <a:latin typeface="Trebuchet MS"/>
                <a:cs typeface="Trebuchet MS"/>
              </a:rPr>
              <a:t>z</a:t>
            </a:r>
            <a:r>
              <a:rPr sz="1400" b="1" spc="20" dirty="0">
                <a:solidFill>
                  <a:srgbClr val="C88C31"/>
                </a:solidFill>
                <a:latin typeface="Trebuchet MS"/>
                <a:cs typeface="Trebuchet MS"/>
              </a:rPr>
              <a:t>a</a:t>
            </a:r>
            <a:r>
              <a:rPr sz="1400" b="1" spc="-5" dirty="0">
                <a:solidFill>
                  <a:srgbClr val="C88C31"/>
                </a:solidFill>
                <a:latin typeface="Trebuchet MS"/>
                <a:cs typeface="Trebuchet MS"/>
              </a:rPr>
              <a:t>tio</a:t>
            </a:r>
            <a:r>
              <a:rPr sz="1400" b="1" dirty="0">
                <a:solidFill>
                  <a:srgbClr val="C88C31"/>
                </a:solidFill>
                <a:latin typeface="Trebuchet MS"/>
                <a:cs typeface="Trebuchet MS"/>
              </a:rPr>
              <a:t>n</a:t>
            </a:r>
            <a:r>
              <a:rPr sz="1400" b="1" spc="-110" dirty="0">
                <a:solidFill>
                  <a:srgbClr val="C88C31"/>
                </a:solidFill>
                <a:latin typeface="Trebuchet MS"/>
                <a:cs typeface="Trebuchet MS"/>
              </a:rPr>
              <a:t> </a:t>
            </a:r>
            <a:r>
              <a:rPr sz="1400" b="1" spc="20" dirty="0">
                <a:solidFill>
                  <a:srgbClr val="C88C31"/>
                </a:solidFill>
                <a:latin typeface="Trebuchet MS"/>
                <a:cs typeface="Trebuchet MS"/>
              </a:rPr>
              <a:t>an</a:t>
            </a:r>
            <a:r>
              <a:rPr sz="1400" b="1" spc="30" dirty="0">
                <a:solidFill>
                  <a:srgbClr val="C88C31"/>
                </a:solidFill>
                <a:latin typeface="Trebuchet MS"/>
                <a:cs typeface="Trebuchet MS"/>
              </a:rPr>
              <a:t>d</a:t>
            </a:r>
            <a:r>
              <a:rPr sz="1400" b="1" spc="-110" dirty="0">
                <a:solidFill>
                  <a:srgbClr val="C88C31"/>
                </a:solidFill>
                <a:latin typeface="Trebuchet MS"/>
                <a:cs typeface="Trebuchet MS"/>
              </a:rPr>
              <a:t> </a:t>
            </a:r>
            <a:r>
              <a:rPr sz="1400" b="1" spc="110" dirty="0">
                <a:solidFill>
                  <a:srgbClr val="C88C31"/>
                </a:solidFill>
                <a:latin typeface="Trebuchet MS"/>
                <a:cs typeface="Trebuchet MS"/>
              </a:rPr>
              <a:t>A</a:t>
            </a:r>
            <a:r>
              <a:rPr sz="1400" b="1" spc="5" dirty="0">
                <a:solidFill>
                  <a:srgbClr val="C88C31"/>
                </a:solidFill>
                <a:latin typeface="Trebuchet MS"/>
                <a:cs typeface="Trebuchet MS"/>
              </a:rPr>
              <a:t>uthe</a:t>
            </a:r>
            <a:r>
              <a:rPr sz="1400" b="1" spc="-20" dirty="0">
                <a:solidFill>
                  <a:srgbClr val="C88C31"/>
                </a:solidFill>
                <a:latin typeface="Trebuchet MS"/>
                <a:cs typeface="Trebuchet MS"/>
              </a:rPr>
              <a:t>n</a:t>
            </a:r>
            <a:r>
              <a:rPr sz="1400" b="1" spc="5" dirty="0">
                <a:solidFill>
                  <a:srgbClr val="C88C31"/>
                </a:solidFill>
                <a:latin typeface="Trebuchet MS"/>
                <a:cs typeface="Trebuchet MS"/>
              </a:rPr>
              <a:t>tic</a:t>
            </a:r>
            <a:r>
              <a:rPr sz="1400" b="1" spc="20" dirty="0">
                <a:solidFill>
                  <a:srgbClr val="C88C31"/>
                </a:solidFill>
                <a:latin typeface="Trebuchet MS"/>
                <a:cs typeface="Trebuchet MS"/>
              </a:rPr>
              <a:t>a</a:t>
            </a:r>
            <a:r>
              <a:rPr sz="1400" b="1" spc="-5" dirty="0">
                <a:solidFill>
                  <a:srgbClr val="C88C31"/>
                </a:solidFill>
                <a:latin typeface="Trebuchet MS"/>
                <a:cs typeface="Trebuchet MS"/>
              </a:rPr>
              <a:t>tion</a:t>
            </a: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400">
              <a:latin typeface="Trebuchet MS"/>
              <a:cs typeface="Trebuchet MS"/>
            </a:endParaRPr>
          </a:p>
          <a:p>
            <a:pPr marL="623570" marR="39370">
              <a:lnSpc>
                <a:spcPct val="100000"/>
              </a:lnSpc>
            </a:pPr>
            <a:r>
              <a:rPr sz="1200" spc="20" dirty="0">
                <a:latin typeface="Trebuchet MS"/>
                <a:cs typeface="Trebuchet MS"/>
              </a:rPr>
              <a:t>In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simple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words,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Authentication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spc="45" dirty="0">
                <a:latin typeface="Trebuchet MS"/>
                <a:cs typeface="Trebuchet MS"/>
              </a:rPr>
              <a:t>means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verifying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right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spc="-25" dirty="0">
                <a:latin typeface="Trebuchet MS"/>
                <a:cs typeface="Trebuchet MS"/>
              </a:rPr>
              <a:t>identity.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45" dirty="0">
                <a:latin typeface="Trebuchet MS"/>
                <a:cs typeface="Trebuchet MS"/>
              </a:rPr>
              <a:t>On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other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spc="-5" dirty="0">
                <a:latin typeface="Trebuchet MS"/>
                <a:cs typeface="Trebuchet MS"/>
              </a:rPr>
              <a:t>hand,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Authorization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spc="45" dirty="0">
                <a:latin typeface="Trebuchet MS"/>
                <a:cs typeface="Trebuchet MS"/>
              </a:rPr>
              <a:t>means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to </a:t>
            </a:r>
            <a:r>
              <a:rPr sz="1200" spc="-350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decide </a:t>
            </a:r>
            <a:r>
              <a:rPr sz="1200" spc="-10" dirty="0">
                <a:latin typeface="Trebuchet MS"/>
                <a:cs typeface="Trebuchet MS"/>
              </a:rPr>
              <a:t>if </a:t>
            </a:r>
            <a:r>
              <a:rPr sz="1200" spc="15" dirty="0">
                <a:latin typeface="Trebuchet MS"/>
                <a:cs typeface="Trebuchet MS"/>
              </a:rPr>
              <a:t>the veriﬁed </a:t>
            </a:r>
            <a:r>
              <a:rPr sz="1200" spc="40" dirty="0">
                <a:latin typeface="Trebuchet MS"/>
                <a:cs typeface="Trebuchet MS"/>
              </a:rPr>
              <a:t>user </a:t>
            </a:r>
            <a:r>
              <a:rPr sz="1200" spc="35" dirty="0">
                <a:latin typeface="Trebuchet MS"/>
                <a:cs typeface="Trebuchet MS"/>
              </a:rPr>
              <a:t>is </a:t>
            </a:r>
            <a:r>
              <a:rPr sz="1200" dirty="0">
                <a:latin typeface="Trebuchet MS"/>
                <a:cs typeface="Trebuchet MS"/>
              </a:rPr>
              <a:t>permitted to </a:t>
            </a:r>
            <a:r>
              <a:rPr sz="1200" spc="20" dirty="0">
                <a:latin typeface="Trebuchet MS"/>
                <a:cs typeface="Trebuchet MS"/>
              </a:rPr>
              <a:t>perform </a:t>
            </a:r>
            <a:r>
              <a:rPr sz="1200" spc="30" dirty="0">
                <a:latin typeface="Trebuchet MS"/>
                <a:cs typeface="Trebuchet MS"/>
              </a:rPr>
              <a:t>an </a:t>
            </a:r>
            <a:r>
              <a:rPr sz="1200" spc="10" dirty="0">
                <a:latin typeface="Trebuchet MS"/>
                <a:cs typeface="Trebuchet MS"/>
              </a:rPr>
              <a:t>action </a:t>
            </a:r>
            <a:r>
              <a:rPr sz="1200" spc="30" dirty="0">
                <a:latin typeface="Trebuchet MS"/>
                <a:cs typeface="Trebuchet MS"/>
              </a:rPr>
              <a:t>on a </a:t>
            </a:r>
            <a:r>
              <a:rPr sz="1200" spc="45" dirty="0">
                <a:latin typeface="Trebuchet MS"/>
                <a:cs typeface="Trebuchet MS"/>
              </a:rPr>
              <a:t>speciﬁc </a:t>
            </a:r>
            <a:r>
              <a:rPr sz="1200" spc="10" dirty="0">
                <a:latin typeface="Trebuchet MS"/>
                <a:cs typeface="Trebuchet MS"/>
              </a:rPr>
              <a:t>source. </a:t>
            </a:r>
            <a:r>
              <a:rPr sz="1200" spc="30" dirty="0">
                <a:latin typeface="Trebuchet MS"/>
                <a:cs typeface="Trebuchet MS"/>
              </a:rPr>
              <a:t>For </a:t>
            </a:r>
            <a:r>
              <a:rPr sz="1200" dirty="0">
                <a:latin typeface="Trebuchet MS"/>
                <a:cs typeface="Trebuchet MS"/>
              </a:rPr>
              <a:t>example, </a:t>
            </a:r>
            <a:r>
              <a:rPr sz="1200" spc="-5" dirty="0">
                <a:latin typeface="Trebuchet MS"/>
                <a:cs typeface="Trebuchet MS"/>
              </a:rPr>
              <a:t>John </a:t>
            </a:r>
            <a:r>
              <a:rPr sz="1200" spc="-10" dirty="0">
                <a:latin typeface="Trebuchet MS"/>
                <a:cs typeface="Trebuchet MS"/>
              </a:rPr>
              <a:t>(an </a:t>
            </a:r>
            <a:r>
              <a:rPr sz="1200" spc="-5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authenticated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user)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can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get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a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resource;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-20" dirty="0">
                <a:latin typeface="Trebuchet MS"/>
                <a:cs typeface="Trebuchet MS"/>
              </a:rPr>
              <a:t>however,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-30" dirty="0">
                <a:latin typeface="Trebuchet MS"/>
                <a:cs typeface="Trebuchet MS"/>
              </a:rPr>
              <a:t>he’s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not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allowed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to</a:t>
            </a:r>
            <a:r>
              <a:rPr sz="1200" spc="-95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create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a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resource.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623570" marR="5080">
              <a:lnSpc>
                <a:spcPct val="100000"/>
              </a:lnSpc>
            </a:pPr>
            <a:r>
              <a:rPr sz="1200" spc="10" dirty="0">
                <a:latin typeface="Trebuchet MS"/>
                <a:cs typeface="Trebuchet MS"/>
              </a:rPr>
              <a:t>OAuth,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OAuth2,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and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JWT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are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55" dirty="0">
                <a:latin typeface="Trebuchet MS"/>
                <a:cs typeface="Trebuchet MS"/>
              </a:rPr>
              <a:t>some</a:t>
            </a:r>
            <a:r>
              <a:rPr sz="1200" spc="-90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of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most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commonly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55" dirty="0">
                <a:latin typeface="Trebuchet MS"/>
                <a:cs typeface="Trebuchet MS"/>
              </a:rPr>
              <a:t>used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speciﬁcations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for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50" dirty="0">
                <a:latin typeface="Trebuchet MS"/>
                <a:cs typeface="Trebuchet MS"/>
              </a:rPr>
              <a:t>managing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authorization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and </a:t>
            </a:r>
            <a:r>
              <a:rPr sz="1200" spc="-345" dirty="0">
                <a:latin typeface="Trebuchet MS"/>
                <a:cs typeface="Trebuchet MS"/>
              </a:rPr>
              <a:t> </a:t>
            </a:r>
            <a:r>
              <a:rPr sz="1200" spc="-5" dirty="0">
                <a:latin typeface="Trebuchet MS"/>
                <a:cs typeface="Trebuchet MS"/>
              </a:rPr>
              <a:t>authentication.</a:t>
            </a:r>
            <a:endParaRPr sz="1200">
              <a:latin typeface="Trebuchet MS"/>
              <a:cs typeface="Trebuchet MS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9" name="object 9"/>
            <p:cNvSpPr/>
            <p:nvPr/>
          </p:nvSpPr>
          <p:spPr>
            <a:xfrm>
              <a:off x="550505" y="1601366"/>
              <a:ext cx="0" cy="2112645"/>
            </a:xfrm>
            <a:custGeom>
              <a:avLst/>
              <a:gdLst/>
              <a:ahLst/>
              <a:cxnLst/>
              <a:rect l="l" t="t" r="r" b="b"/>
              <a:pathLst>
                <a:path h="2112645">
                  <a:moveTo>
                    <a:pt x="0" y="0"/>
                  </a:moveTo>
                  <a:lnTo>
                    <a:pt x="0" y="2112217"/>
                  </a:lnTo>
                </a:path>
              </a:pathLst>
            </a:custGeom>
            <a:ln w="9524">
              <a:solidFill>
                <a:srgbClr val="C88C3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9143999" cy="514349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3989" cy="514349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202405"/>
              <a:ext cx="9525" cy="344170"/>
            </a:xfrm>
            <a:custGeom>
              <a:avLst/>
              <a:gdLst/>
              <a:ahLst/>
              <a:cxnLst/>
              <a:rect l="l" t="t" r="r" b="b"/>
              <a:pathLst>
                <a:path w="9525" h="344170">
                  <a:moveTo>
                    <a:pt x="0" y="344090"/>
                  </a:moveTo>
                  <a:lnTo>
                    <a:pt x="9330" y="344090"/>
                  </a:lnTo>
                  <a:lnTo>
                    <a:pt x="9330" y="0"/>
                  </a:lnTo>
                  <a:lnTo>
                    <a:pt x="0" y="0"/>
                  </a:lnTo>
                  <a:lnTo>
                    <a:pt x="0" y="344090"/>
                  </a:lnTo>
                  <a:close/>
                </a:path>
              </a:pathLst>
            </a:custGeom>
            <a:solidFill>
              <a:srgbClr val="2236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709718" y="1006412"/>
            <a:ext cx="93091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20" dirty="0">
                <a:solidFill>
                  <a:srgbClr val="C88C31"/>
                </a:solidFill>
              </a:rPr>
              <a:t>Pagination</a:t>
            </a:r>
            <a:endParaRPr sz="1400"/>
          </a:p>
        </p:txBody>
      </p:sp>
      <p:grpSp>
        <p:nvGrpSpPr>
          <p:cNvPr id="6" name="object 6"/>
          <p:cNvGrpSpPr/>
          <p:nvPr/>
        </p:nvGrpSpPr>
        <p:grpSpPr>
          <a:xfrm>
            <a:off x="-3369" y="127258"/>
            <a:ext cx="640080" cy="1207770"/>
            <a:chOff x="-3369" y="127258"/>
            <a:chExt cx="640080" cy="1207770"/>
          </a:xfrm>
        </p:grpSpPr>
        <p:sp>
          <p:nvSpPr>
            <p:cNvPr id="7" name="object 7"/>
            <p:cNvSpPr/>
            <p:nvPr/>
          </p:nvSpPr>
          <p:spPr>
            <a:xfrm>
              <a:off x="461433" y="960508"/>
              <a:ext cx="175260" cy="374015"/>
            </a:xfrm>
            <a:custGeom>
              <a:avLst/>
              <a:gdLst/>
              <a:ahLst/>
              <a:cxnLst/>
              <a:rect l="l" t="t" r="r" b="b"/>
              <a:pathLst>
                <a:path w="175259" h="374015">
                  <a:moveTo>
                    <a:pt x="175259" y="373912"/>
                  </a:moveTo>
                  <a:lnTo>
                    <a:pt x="0" y="373912"/>
                  </a:lnTo>
                  <a:lnTo>
                    <a:pt x="0" y="0"/>
                  </a:lnTo>
                  <a:lnTo>
                    <a:pt x="175259" y="0"/>
                  </a:lnTo>
                  <a:lnTo>
                    <a:pt x="175259" y="373912"/>
                  </a:lnTo>
                  <a:close/>
                </a:path>
              </a:pathLst>
            </a:custGeom>
            <a:solidFill>
              <a:srgbClr val="C88C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9330" y="139958"/>
              <a:ext cx="224154" cy="494665"/>
            </a:xfrm>
            <a:custGeom>
              <a:avLst/>
              <a:gdLst/>
              <a:ahLst/>
              <a:cxnLst/>
              <a:rect l="l" t="t" r="r" b="b"/>
              <a:pathLst>
                <a:path w="224154" h="494665">
                  <a:moveTo>
                    <a:pt x="0" y="0"/>
                  </a:moveTo>
                  <a:lnTo>
                    <a:pt x="223934" y="0"/>
                  </a:lnTo>
                  <a:lnTo>
                    <a:pt x="223934" y="494522"/>
                  </a:lnTo>
                  <a:lnTo>
                    <a:pt x="0" y="494522"/>
                  </a:lnTo>
                  <a:lnTo>
                    <a:pt x="0" y="0"/>
                  </a:lnTo>
                  <a:close/>
                </a:path>
              </a:pathLst>
            </a:custGeom>
            <a:ln w="253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819917" y="1432917"/>
            <a:ext cx="7595234" cy="2037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spc="-35" dirty="0">
                <a:latin typeface="Trebuchet MS"/>
                <a:cs typeface="Trebuchet MS"/>
              </a:rPr>
              <a:t>It’s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obvious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that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with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time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your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database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will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-10" dirty="0">
                <a:latin typeface="Trebuchet MS"/>
                <a:cs typeface="Trebuchet MS"/>
              </a:rPr>
              <a:t>grow.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75" dirty="0">
                <a:latin typeface="Trebuchet MS"/>
                <a:cs typeface="Trebuchet MS"/>
              </a:rPr>
              <a:t>And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when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that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happens,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then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-20" dirty="0">
                <a:latin typeface="Trebuchet MS"/>
                <a:cs typeface="Trebuchet MS"/>
              </a:rPr>
              <a:t>you’ll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observe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that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55" dirty="0">
                <a:latin typeface="Trebuchet MS"/>
                <a:cs typeface="Trebuchet MS"/>
              </a:rPr>
              <a:t>some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of </a:t>
            </a:r>
            <a:r>
              <a:rPr sz="1200" spc="-35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 </a:t>
            </a:r>
            <a:r>
              <a:rPr sz="1200" spc="40" dirty="0">
                <a:latin typeface="Trebuchet MS"/>
                <a:cs typeface="Trebuchet MS"/>
              </a:rPr>
              <a:t>resources </a:t>
            </a:r>
            <a:r>
              <a:rPr sz="1200" spc="15" dirty="0">
                <a:latin typeface="Trebuchet MS"/>
                <a:cs typeface="Trebuchet MS"/>
              </a:rPr>
              <a:t>are </a:t>
            </a:r>
            <a:r>
              <a:rPr sz="1200" spc="35" dirty="0">
                <a:latin typeface="Trebuchet MS"/>
                <a:cs typeface="Trebuchet MS"/>
              </a:rPr>
              <a:t>taking </a:t>
            </a:r>
            <a:r>
              <a:rPr sz="1200" spc="30" dirty="0">
                <a:latin typeface="Trebuchet MS"/>
                <a:cs typeface="Trebuchet MS"/>
              </a:rPr>
              <a:t>a longer </a:t>
            </a:r>
            <a:r>
              <a:rPr sz="1200" dirty="0">
                <a:latin typeface="Trebuchet MS"/>
                <a:cs typeface="Trebuchet MS"/>
              </a:rPr>
              <a:t>time </a:t>
            </a:r>
            <a:r>
              <a:rPr sz="1200" spc="20" dirty="0">
                <a:latin typeface="Trebuchet MS"/>
                <a:cs typeface="Trebuchet MS"/>
              </a:rPr>
              <a:t>than </a:t>
            </a:r>
            <a:r>
              <a:rPr sz="1200" spc="45" dirty="0">
                <a:latin typeface="Trebuchet MS"/>
                <a:cs typeface="Trebuchet MS"/>
              </a:rPr>
              <a:t>usual </a:t>
            </a:r>
            <a:r>
              <a:rPr sz="1200" dirty="0">
                <a:latin typeface="Trebuchet MS"/>
                <a:cs typeface="Trebuchet MS"/>
              </a:rPr>
              <a:t>to </a:t>
            </a:r>
            <a:r>
              <a:rPr sz="1200" spc="-25" dirty="0">
                <a:latin typeface="Trebuchet MS"/>
                <a:cs typeface="Trebuchet MS"/>
              </a:rPr>
              <a:t>retrieve. </a:t>
            </a:r>
            <a:r>
              <a:rPr sz="1200" spc="20" dirty="0">
                <a:latin typeface="Trebuchet MS"/>
                <a:cs typeface="Trebuchet MS"/>
              </a:rPr>
              <a:t>The </a:t>
            </a:r>
            <a:r>
              <a:rPr sz="1200" spc="40" dirty="0">
                <a:latin typeface="Trebuchet MS"/>
                <a:cs typeface="Trebuchet MS"/>
              </a:rPr>
              <a:t>most </a:t>
            </a:r>
            <a:r>
              <a:rPr sz="1200" spc="35" dirty="0">
                <a:latin typeface="Trebuchet MS"/>
                <a:cs typeface="Trebuchet MS"/>
              </a:rPr>
              <a:t>common </a:t>
            </a:r>
            <a:r>
              <a:rPr sz="1200" spc="30" dirty="0">
                <a:latin typeface="Trebuchet MS"/>
                <a:cs typeface="Trebuchet MS"/>
              </a:rPr>
              <a:t>way </a:t>
            </a:r>
            <a:r>
              <a:rPr sz="1200" dirty="0">
                <a:latin typeface="Trebuchet MS"/>
                <a:cs typeface="Trebuchet MS"/>
              </a:rPr>
              <a:t>to </a:t>
            </a:r>
            <a:r>
              <a:rPr sz="1200" spc="30" dirty="0">
                <a:latin typeface="Trebuchet MS"/>
                <a:cs typeface="Trebuchet MS"/>
              </a:rPr>
              <a:t>approach </a:t>
            </a:r>
            <a:r>
              <a:rPr sz="1200" spc="25" dirty="0">
                <a:latin typeface="Trebuchet MS"/>
                <a:cs typeface="Trebuchet MS"/>
              </a:rPr>
              <a:t>this </a:t>
            </a:r>
            <a:r>
              <a:rPr sz="1200" spc="30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situation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is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by</a:t>
            </a:r>
            <a:r>
              <a:rPr sz="1200" spc="-90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caching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95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objects</a:t>
            </a:r>
            <a:r>
              <a:rPr sz="1200" spc="-9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or</a:t>
            </a:r>
            <a:r>
              <a:rPr sz="1200" spc="-90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creating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pagination.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12700" marR="641985">
              <a:lnSpc>
                <a:spcPct val="100000"/>
              </a:lnSpc>
            </a:pPr>
            <a:r>
              <a:rPr sz="1200" spc="65" dirty="0">
                <a:latin typeface="Trebuchet MS"/>
                <a:cs typeface="Trebuchet MS"/>
              </a:rPr>
              <a:t>Paging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is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nothing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but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a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50" dirty="0">
                <a:latin typeface="Trebuchet MS"/>
                <a:cs typeface="Trebuchet MS"/>
              </a:rPr>
              <a:t>process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to</a:t>
            </a:r>
            <a:r>
              <a:rPr sz="1200" spc="-90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determine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70" dirty="0">
                <a:latin typeface="Trebuchet MS"/>
                <a:cs typeface="Trebuchet MS"/>
              </a:rPr>
              <a:t>as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to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how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much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data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should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be</a:t>
            </a:r>
            <a:r>
              <a:rPr sz="1200" spc="-90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displayed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and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-5" dirty="0">
                <a:latin typeface="Trebuchet MS"/>
                <a:cs typeface="Trebuchet MS"/>
              </a:rPr>
              <a:t>at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what </a:t>
            </a:r>
            <a:r>
              <a:rPr sz="1200" spc="-34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frequency.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12700" marR="587375">
              <a:lnSpc>
                <a:spcPct val="100000"/>
              </a:lnSpc>
            </a:pPr>
            <a:r>
              <a:rPr sz="1200" spc="50" dirty="0">
                <a:latin typeface="Trebuchet MS"/>
                <a:cs typeface="Trebuchet MS"/>
              </a:rPr>
              <a:t>Sorting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also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45" dirty="0">
                <a:latin typeface="Trebuchet MS"/>
                <a:cs typeface="Trebuchet MS"/>
              </a:rPr>
              <a:t>ensures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that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user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receives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data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spc="70" dirty="0">
                <a:latin typeface="Trebuchet MS"/>
                <a:cs typeface="Trebuchet MS"/>
              </a:rPr>
              <a:t>as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per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requirements,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condition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-5" dirty="0">
                <a:latin typeface="Trebuchet MS"/>
                <a:cs typeface="Trebuchet MS"/>
              </a:rPr>
              <a:t>applied,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and </a:t>
            </a:r>
            <a:r>
              <a:rPr sz="1200" spc="-350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modiﬁcations.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200" spc="40" dirty="0">
                <a:latin typeface="Trebuchet MS"/>
                <a:cs typeface="Trebuchet MS"/>
              </a:rPr>
              <a:t>These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factors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help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-5" dirty="0">
                <a:latin typeface="Trebuchet MS"/>
                <a:cs typeface="Trebuchet MS"/>
              </a:rPr>
              <a:t>in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minimising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spc="50" dirty="0">
                <a:latin typeface="Trebuchet MS"/>
                <a:cs typeface="Trebuchet MS"/>
              </a:rPr>
              <a:t>processing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spc="-30" dirty="0">
                <a:latin typeface="Trebuchet MS"/>
                <a:cs typeface="Trebuchet MS"/>
              </a:rPr>
              <a:t>time,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ensuring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a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high-level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security,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and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a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spc="55" dirty="0">
                <a:latin typeface="Trebuchet MS"/>
                <a:cs typeface="Trebuchet MS"/>
              </a:rPr>
              <a:t>good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45" dirty="0">
                <a:latin typeface="Trebuchet MS"/>
                <a:cs typeface="Trebuchet MS"/>
              </a:rPr>
              <a:t>response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-35" dirty="0">
                <a:latin typeface="Trebuchet MS"/>
                <a:cs typeface="Trebuchet MS"/>
              </a:rPr>
              <a:t>time.</a:t>
            </a:r>
            <a:endParaRPr sz="1200">
              <a:latin typeface="Trebuchet MS"/>
              <a:cs typeface="Trebuchet MS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11" name="object 11"/>
            <p:cNvSpPr/>
            <p:nvPr/>
          </p:nvSpPr>
          <p:spPr>
            <a:xfrm>
              <a:off x="550505" y="1050859"/>
              <a:ext cx="0" cy="2905760"/>
            </a:xfrm>
            <a:custGeom>
              <a:avLst/>
              <a:gdLst/>
              <a:ahLst/>
              <a:cxnLst/>
              <a:rect l="l" t="t" r="r" b="b"/>
              <a:pathLst>
                <a:path h="2905760">
                  <a:moveTo>
                    <a:pt x="0" y="0"/>
                  </a:moveTo>
                  <a:lnTo>
                    <a:pt x="0" y="2905320"/>
                  </a:lnTo>
                </a:path>
              </a:pathLst>
            </a:custGeom>
            <a:ln w="9524">
              <a:solidFill>
                <a:srgbClr val="C88C3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9330" y="139958"/>
              <a:ext cx="224154" cy="494665"/>
            </a:xfrm>
            <a:custGeom>
              <a:avLst/>
              <a:gdLst/>
              <a:ahLst/>
              <a:cxnLst/>
              <a:rect l="l" t="t" r="r" b="b"/>
              <a:pathLst>
                <a:path w="224154" h="494665">
                  <a:moveTo>
                    <a:pt x="223934" y="494522"/>
                  </a:moveTo>
                  <a:lnTo>
                    <a:pt x="0" y="494522"/>
                  </a:lnTo>
                  <a:lnTo>
                    <a:pt x="0" y="0"/>
                  </a:lnTo>
                  <a:lnTo>
                    <a:pt x="223934" y="0"/>
                  </a:lnTo>
                  <a:lnTo>
                    <a:pt x="223934" y="49452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9143999" cy="514349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3989" cy="514349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202405"/>
              <a:ext cx="9525" cy="344170"/>
            </a:xfrm>
            <a:custGeom>
              <a:avLst/>
              <a:gdLst/>
              <a:ahLst/>
              <a:cxnLst/>
              <a:rect l="l" t="t" r="r" b="b"/>
              <a:pathLst>
                <a:path w="9525" h="344170">
                  <a:moveTo>
                    <a:pt x="0" y="344090"/>
                  </a:moveTo>
                  <a:lnTo>
                    <a:pt x="9330" y="344090"/>
                  </a:lnTo>
                  <a:lnTo>
                    <a:pt x="9330" y="0"/>
                  </a:lnTo>
                  <a:lnTo>
                    <a:pt x="0" y="0"/>
                  </a:lnTo>
                  <a:lnTo>
                    <a:pt x="0" y="344090"/>
                  </a:lnTo>
                  <a:close/>
                </a:path>
              </a:pathLst>
            </a:custGeom>
            <a:solidFill>
              <a:srgbClr val="2236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709718" y="343937"/>
            <a:ext cx="5562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125" dirty="0">
                <a:solidFill>
                  <a:srgbClr val="C88C31"/>
                </a:solidFill>
              </a:rPr>
              <a:t>C</a:t>
            </a:r>
            <a:r>
              <a:rPr sz="1400" spc="40" dirty="0">
                <a:solidFill>
                  <a:srgbClr val="C88C31"/>
                </a:solidFill>
              </a:rPr>
              <a:t>ac</a:t>
            </a:r>
            <a:r>
              <a:rPr sz="1400" spc="-5" dirty="0">
                <a:solidFill>
                  <a:srgbClr val="C88C31"/>
                </a:solidFill>
              </a:rPr>
              <a:t>he</a:t>
            </a:r>
            <a:endParaRPr sz="1400"/>
          </a:p>
        </p:txBody>
      </p:sp>
      <p:grpSp>
        <p:nvGrpSpPr>
          <p:cNvPr id="6" name="object 6"/>
          <p:cNvGrpSpPr/>
          <p:nvPr/>
        </p:nvGrpSpPr>
        <p:grpSpPr>
          <a:xfrm>
            <a:off x="-3369" y="127258"/>
            <a:ext cx="640080" cy="3389629"/>
            <a:chOff x="-3369" y="127258"/>
            <a:chExt cx="640080" cy="3389629"/>
          </a:xfrm>
        </p:grpSpPr>
        <p:sp>
          <p:nvSpPr>
            <p:cNvPr id="7" name="object 7"/>
            <p:cNvSpPr/>
            <p:nvPr/>
          </p:nvSpPr>
          <p:spPr>
            <a:xfrm>
              <a:off x="461433" y="298032"/>
              <a:ext cx="175260" cy="374015"/>
            </a:xfrm>
            <a:custGeom>
              <a:avLst/>
              <a:gdLst/>
              <a:ahLst/>
              <a:cxnLst/>
              <a:rect l="l" t="t" r="r" b="b"/>
              <a:pathLst>
                <a:path w="175259" h="374015">
                  <a:moveTo>
                    <a:pt x="175259" y="373912"/>
                  </a:moveTo>
                  <a:lnTo>
                    <a:pt x="0" y="373912"/>
                  </a:lnTo>
                  <a:lnTo>
                    <a:pt x="0" y="0"/>
                  </a:lnTo>
                  <a:lnTo>
                    <a:pt x="175259" y="0"/>
                  </a:lnTo>
                  <a:lnTo>
                    <a:pt x="175259" y="373912"/>
                  </a:lnTo>
                  <a:close/>
                </a:path>
              </a:pathLst>
            </a:custGeom>
            <a:solidFill>
              <a:srgbClr val="C88C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50506" y="388383"/>
              <a:ext cx="0" cy="1039494"/>
            </a:xfrm>
            <a:custGeom>
              <a:avLst/>
              <a:gdLst/>
              <a:ahLst/>
              <a:cxnLst/>
              <a:rect l="l" t="t" r="r" b="b"/>
              <a:pathLst>
                <a:path h="1039494">
                  <a:moveTo>
                    <a:pt x="0" y="0"/>
                  </a:moveTo>
                  <a:lnTo>
                    <a:pt x="0" y="1039197"/>
                  </a:lnTo>
                </a:path>
              </a:pathLst>
            </a:custGeom>
            <a:ln w="9524">
              <a:solidFill>
                <a:srgbClr val="C88C3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9330" y="139958"/>
              <a:ext cx="224154" cy="494665"/>
            </a:xfrm>
            <a:custGeom>
              <a:avLst/>
              <a:gdLst/>
              <a:ahLst/>
              <a:cxnLst/>
              <a:rect l="l" t="t" r="r" b="b"/>
              <a:pathLst>
                <a:path w="224154" h="494665">
                  <a:moveTo>
                    <a:pt x="223934" y="494522"/>
                  </a:moveTo>
                  <a:lnTo>
                    <a:pt x="0" y="494522"/>
                  </a:lnTo>
                  <a:lnTo>
                    <a:pt x="0" y="0"/>
                  </a:lnTo>
                  <a:lnTo>
                    <a:pt x="223934" y="0"/>
                  </a:lnTo>
                  <a:lnTo>
                    <a:pt x="223934" y="49452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9330" y="139958"/>
              <a:ext cx="224154" cy="494665"/>
            </a:xfrm>
            <a:custGeom>
              <a:avLst/>
              <a:gdLst/>
              <a:ahLst/>
              <a:cxnLst/>
              <a:rect l="l" t="t" r="r" b="b"/>
              <a:pathLst>
                <a:path w="224154" h="494665">
                  <a:moveTo>
                    <a:pt x="0" y="0"/>
                  </a:moveTo>
                  <a:lnTo>
                    <a:pt x="223934" y="0"/>
                  </a:lnTo>
                  <a:lnTo>
                    <a:pt x="223934" y="494522"/>
                  </a:lnTo>
                  <a:lnTo>
                    <a:pt x="0" y="494522"/>
                  </a:lnTo>
                  <a:lnTo>
                    <a:pt x="0" y="0"/>
                  </a:lnTo>
                  <a:close/>
                </a:path>
              </a:pathLst>
            </a:custGeom>
            <a:ln w="253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61431" y="1719393"/>
              <a:ext cx="175260" cy="374015"/>
            </a:xfrm>
            <a:custGeom>
              <a:avLst/>
              <a:gdLst/>
              <a:ahLst/>
              <a:cxnLst/>
              <a:rect l="l" t="t" r="r" b="b"/>
              <a:pathLst>
                <a:path w="175259" h="374014">
                  <a:moveTo>
                    <a:pt x="175259" y="373912"/>
                  </a:moveTo>
                  <a:lnTo>
                    <a:pt x="0" y="373912"/>
                  </a:lnTo>
                  <a:lnTo>
                    <a:pt x="0" y="0"/>
                  </a:lnTo>
                  <a:lnTo>
                    <a:pt x="175259" y="0"/>
                  </a:lnTo>
                  <a:lnTo>
                    <a:pt x="175259" y="373912"/>
                  </a:lnTo>
                  <a:close/>
                </a:path>
              </a:pathLst>
            </a:custGeom>
            <a:solidFill>
              <a:srgbClr val="C88C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50504" y="1809745"/>
              <a:ext cx="0" cy="1039494"/>
            </a:xfrm>
            <a:custGeom>
              <a:avLst/>
              <a:gdLst/>
              <a:ahLst/>
              <a:cxnLst/>
              <a:rect l="l" t="t" r="r" b="b"/>
              <a:pathLst>
                <a:path h="1039494">
                  <a:moveTo>
                    <a:pt x="0" y="0"/>
                  </a:moveTo>
                  <a:lnTo>
                    <a:pt x="0" y="1039197"/>
                  </a:lnTo>
                </a:path>
              </a:pathLst>
            </a:custGeom>
            <a:ln w="9524">
              <a:solidFill>
                <a:srgbClr val="C88C3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61431" y="3142523"/>
              <a:ext cx="175260" cy="374015"/>
            </a:xfrm>
            <a:custGeom>
              <a:avLst/>
              <a:gdLst/>
              <a:ahLst/>
              <a:cxnLst/>
              <a:rect l="l" t="t" r="r" b="b"/>
              <a:pathLst>
                <a:path w="175259" h="374014">
                  <a:moveTo>
                    <a:pt x="175259" y="373912"/>
                  </a:moveTo>
                  <a:lnTo>
                    <a:pt x="0" y="373912"/>
                  </a:lnTo>
                  <a:lnTo>
                    <a:pt x="0" y="0"/>
                  </a:lnTo>
                  <a:lnTo>
                    <a:pt x="175259" y="0"/>
                  </a:lnTo>
                  <a:lnTo>
                    <a:pt x="175259" y="373912"/>
                  </a:lnTo>
                  <a:close/>
                </a:path>
              </a:pathLst>
            </a:custGeom>
            <a:solidFill>
              <a:srgbClr val="C88C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709717" y="770442"/>
            <a:ext cx="7814309" cy="18129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2555" marR="193675" algn="just">
              <a:lnSpc>
                <a:spcPct val="100000"/>
              </a:lnSpc>
              <a:spcBef>
                <a:spcPts val="100"/>
              </a:spcBef>
            </a:pPr>
            <a:r>
              <a:rPr sz="1200" spc="85" dirty="0">
                <a:latin typeface="Trebuchet MS"/>
                <a:cs typeface="Trebuchet MS"/>
              </a:rPr>
              <a:t>By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developing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a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45" dirty="0">
                <a:latin typeface="Trebuchet MS"/>
                <a:cs typeface="Trebuchet MS"/>
              </a:rPr>
              <a:t>Cache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strategy,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you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can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-5" dirty="0">
                <a:latin typeface="Trebuchet MS"/>
                <a:cs typeface="Trebuchet MS"/>
              </a:rPr>
              <a:t>retrieve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resources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-5" dirty="0">
                <a:latin typeface="Trebuchet MS"/>
                <a:cs typeface="Trebuchet MS"/>
              </a:rPr>
              <a:t>at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a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lightning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speed.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Once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data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is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ready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for </a:t>
            </a:r>
            <a:r>
              <a:rPr sz="1200" spc="-350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consumption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-5" dirty="0">
                <a:latin typeface="Trebuchet MS"/>
                <a:cs typeface="Trebuchet MS"/>
              </a:rPr>
              <a:t>in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an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in-memory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database,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then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spc="-30" dirty="0">
                <a:latin typeface="Trebuchet MS"/>
                <a:cs typeface="Trebuchet MS"/>
              </a:rPr>
              <a:t>it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will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reduce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45" dirty="0">
                <a:latin typeface="Trebuchet MS"/>
                <a:cs typeface="Trebuchet MS"/>
              </a:rPr>
              <a:t>cost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of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your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requests.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You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can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55" dirty="0">
                <a:latin typeface="Trebuchet MS"/>
                <a:cs typeface="Trebuchet MS"/>
              </a:rPr>
              <a:t>use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tools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like </a:t>
            </a:r>
            <a:r>
              <a:rPr sz="1200" spc="-350" dirty="0">
                <a:latin typeface="Trebuchet MS"/>
                <a:cs typeface="Trebuchet MS"/>
              </a:rPr>
              <a:t> </a:t>
            </a:r>
            <a:r>
              <a:rPr sz="1200" spc="45" dirty="0">
                <a:latin typeface="Trebuchet MS"/>
                <a:cs typeface="Trebuchet MS"/>
              </a:rPr>
              <a:t>Redis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and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50" dirty="0">
                <a:latin typeface="Trebuchet MS"/>
                <a:cs typeface="Trebuchet MS"/>
              </a:rPr>
              <a:t>Memcached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for</a:t>
            </a:r>
            <a:r>
              <a:rPr sz="1200" spc="-90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developing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a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45" dirty="0">
                <a:latin typeface="Trebuchet MS"/>
                <a:cs typeface="Trebuchet MS"/>
              </a:rPr>
              <a:t>Cache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strategy.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6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1400" b="1" spc="30" dirty="0">
                <a:solidFill>
                  <a:srgbClr val="C88C31"/>
                </a:solidFill>
                <a:latin typeface="Trebuchet MS"/>
                <a:cs typeface="Trebuchet MS"/>
              </a:rPr>
              <a:t>Wrappers</a:t>
            </a: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400">
              <a:latin typeface="Trebuchet MS"/>
              <a:cs typeface="Trebuchet MS"/>
            </a:endParaRPr>
          </a:p>
          <a:p>
            <a:pPr marL="122555" marR="5080">
              <a:lnSpc>
                <a:spcPct val="100000"/>
              </a:lnSpc>
            </a:pPr>
            <a:r>
              <a:rPr sz="1200" spc="80" dirty="0">
                <a:latin typeface="Trebuchet MS"/>
                <a:cs typeface="Trebuchet MS"/>
              </a:rPr>
              <a:t>API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wrappers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are</a:t>
            </a:r>
            <a:r>
              <a:rPr sz="1200" spc="-90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containers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or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55" dirty="0">
                <a:latin typeface="Trebuchet MS"/>
                <a:cs typeface="Trebuchet MS"/>
              </a:rPr>
              <a:t>packages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which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are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language-speciﬁc.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They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combine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various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55" dirty="0">
                <a:latin typeface="Trebuchet MS"/>
                <a:cs typeface="Trebuchet MS"/>
              </a:rPr>
              <a:t>sets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of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80" dirty="0">
                <a:latin typeface="Trebuchet MS"/>
                <a:cs typeface="Trebuchet MS"/>
              </a:rPr>
              <a:t>API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calls </a:t>
            </a:r>
            <a:r>
              <a:rPr sz="1200" spc="-345" dirty="0">
                <a:latin typeface="Trebuchet MS"/>
                <a:cs typeface="Trebuchet MS"/>
              </a:rPr>
              <a:t> </a:t>
            </a:r>
            <a:r>
              <a:rPr sz="1200" spc="-10" dirty="0">
                <a:latin typeface="Trebuchet MS"/>
                <a:cs typeface="Trebuchet MS"/>
              </a:rPr>
              <a:t>into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user-friendly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functions.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The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wrapper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also</a:t>
            </a:r>
            <a:r>
              <a:rPr sz="1200" spc="-9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calls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several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80" dirty="0">
                <a:latin typeface="Trebuchet MS"/>
                <a:cs typeface="Trebuchet MS"/>
              </a:rPr>
              <a:t>API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calls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without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interacting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with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-20" dirty="0">
                <a:latin typeface="Trebuchet MS"/>
                <a:cs typeface="Trebuchet MS"/>
              </a:rPr>
              <a:t>user.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09717" y="3188428"/>
            <a:ext cx="7662545" cy="1549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85" dirty="0">
                <a:solidFill>
                  <a:srgbClr val="C88C31"/>
                </a:solidFill>
                <a:latin typeface="Trebuchet MS"/>
                <a:cs typeface="Trebuchet MS"/>
              </a:rPr>
              <a:t>HATEOAS</a:t>
            </a: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400">
              <a:latin typeface="Trebuchet MS"/>
              <a:cs typeface="Trebuchet MS"/>
            </a:endParaRPr>
          </a:p>
          <a:p>
            <a:pPr marL="122555" marR="5080">
              <a:lnSpc>
                <a:spcPct val="100000"/>
              </a:lnSpc>
            </a:pPr>
            <a:r>
              <a:rPr sz="1200" spc="90" dirty="0">
                <a:latin typeface="Trebuchet MS"/>
                <a:cs typeface="Trebuchet MS"/>
              </a:rPr>
              <a:t>HATEOAS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(Hypermedia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70" dirty="0">
                <a:latin typeface="Trebuchet MS"/>
                <a:cs typeface="Trebuchet MS"/>
              </a:rPr>
              <a:t>as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45" dirty="0">
                <a:latin typeface="Trebuchet MS"/>
                <a:cs typeface="Trebuchet MS"/>
              </a:rPr>
              <a:t>Engine</a:t>
            </a:r>
            <a:r>
              <a:rPr sz="1200" spc="-90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of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Application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State)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is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one</a:t>
            </a:r>
            <a:r>
              <a:rPr sz="1200" spc="-90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of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modules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of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105" dirty="0">
                <a:latin typeface="Trebuchet MS"/>
                <a:cs typeface="Trebuchet MS"/>
              </a:rPr>
              <a:t>REST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application </a:t>
            </a:r>
            <a:r>
              <a:rPr sz="1200" spc="15" dirty="0">
                <a:latin typeface="Trebuchet MS"/>
                <a:cs typeface="Trebuchet MS"/>
              </a:rPr>
              <a:t> </a:t>
            </a:r>
            <a:r>
              <a:rPr sz="1200" spc="-5" dirty="0">
                <a:latin typeface="Trebuchet MS"/>
                <a:cs typeface="Trebuchet MS"/>
              </a:rPr>
              <a:t>architecture.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Here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any</a:t>
            </a:r>
            <a:r>
              <a:rPr sz="1200" spc="-90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content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which</a:t>
            </a:r>
            <a:r>
              <a:rPr sz="1200" spc="-90" dirty="0">
                <a:latin typeface="Trebuchet MS"/>
                <a:cs typeface="Trebuchet MS"/>
              </a:rPr>
              <a:t> </a:t>
            </a:r>
            <a:r>
              <a:rPr sz="1200" spc="50" dirty="0">
                <a:latin typeface="Trebuchet MS"/>
                <a:cs typeface="Trebuchet MS"/>
              </a:rPr>
              <a:t>consists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of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a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link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to</a:t>
            </a:r>
            <a:r>
              <a:rPr sz="1200" spc="-95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other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forms</a:t>
            </a:r>
            <a:r>
              <a:rPr sz="1200" spc="-90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of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media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60" dirty="0">
                <a:latin typeface="Trebuchet MS"/>
                <a:cs typeface="Trebuchet MS"/>
              </a:rPr>
              <a:t>such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70" dirty="0">
                <a:latin typeface="Trebuchet MS"/>
                <a:cs typeface="Trebuchet MS"/>
              </a:rPr>
              <a:t>as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-35" dirty="0">
                <a:latin typeface="Trebuchet MS"/>
                <a:cs typeface="Trebuchet MS"/>
              </a:rPr>
              <a:t>text,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images,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videos, </a:t>
            </a:r>
            <a:r>
              <a:rPr sz="1200" spc="-350" dirty="0">
                <a:latin typeface="Trebuchet MS"/>
                <a:cs typeface="Trebuchet MS"/>
              </a:rPr>
              <a:t> </a:t>
            </a:r>
            <a:r>
              <a:rPr sz="1200" spc="-40" dirty="0">
                <a:latin typeface="Trebuchet MS"/>
                <a:cs typeface="Trebuchet MS"/>
              </a:rPr>
              <a:t>etc.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is</a:t>
            </a:r>
            <a:r>
              <a:rPr sz="1200" spc="-9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called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hypermedia.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122555" marR="268605">
              <a:lnSpc>
                <a:spcPct val="100000"/>
              </a:lnSpc>
              <a:spcBef>
                <a:spcPts val="5"/>
              </a:spcBef>
            </a:pPr>
            <a:r>
              <a:rPr sz="1200" spc="90" dirty="0">
                <a:latin typeface="Trebuchet MS"/>
                <a:cs typeface="Trebuchet MS"/>
              </a:rPr>
              <a:t>HATEOS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enables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clients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to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-5" dirty="0">
                <a:latin typeface="Trebuchet MS"/>
                <a:cs typeface="Trebuchet MS"/>
              </a:rPr>
              <a:t>interact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with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105" dirty="0">
                <a:latin typeface="Trebuchet MS"/>
                <a:cs typeface="Trebuchet MS"/>
              </a:rPr>
              <a:t>REST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80" dirty="0">
                <a:latin typeface="Trebuchet MS"/>
                <a:cs typeface="Trebuchet MS"/>
              </a:rPr>
              <a:t>API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with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help</a:t>
            </a:r>
            <a:r>
              <a:rPr sz="1200" spc="-90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of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55" dirty="0">
                <a:latin typeface="Trebuchet MS"/>
                <a:cs typeface="Trebuchet MS"/>
              </a:rPr>
              <a:t>responses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which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are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provided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by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 </a:t>
            </a:r>
            <a:r>
              <a:rPr sz="1200" spc="-345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server</a:t>
            </a:r>
            <a:r>
              <a:rPr sz="1200" spc="-9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dynamically.</a:t>
            </a:r>
            <a:endParaRPr sz="1200">
              <a:latin typeface="Trebuchet MS"/>
              <a:cs typeface="Trebuchet MS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17" name="object 17"/>
            <p:cNvSpPr/>
            <p:nvPr/>
          </p:nvSpPr>
          <p:spPr>
            <a:xfrm>
              <a:off x="550503" y="3232873"/>
              <a:ext cx="0" cy="1544955"/>
            </a:xfrm>
            <a:custGeom>
              <a:avLst/>
              <a:gdLst/>
              <a:ahLst/>
              <a:cxnLst/>
              <a:rect l="l" t="t" r="r" b="b"/>
              <a:pathLst>
                <a:path h="1544954">
                  <a:moveTo>
                    <a:pt x="0" y="0"/>
                  </a:moveTo>
                  <a:lnTo>
                    <a:pt x="0" y="1544395"/>
                  </a:lnTo>
                </a:path>
              </a:pathLst>
            </a:custGeom>
            <a:ln w="9524">
              <a:solidFill>
                <a:srgbClr val="C88C3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9143999" cy="514349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43084" y="0"/>
              <a:ext cx="4400915" cy="514349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5"/>
              <a:ext cx="9143989" cy="5143493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0" y="202405"/>
              <a:ext cx="135890" cy="344170"/>
            </a:xfrm>
            <a:custGeom>
              <a:avLst/>
              <a:gdLst/>
              <a:ahLst/>
              <a:cxnLst/>
              <a:rect l="l" t="t" r="r" b="b"/>
              <a:pathLst>
                <a:path w="135890" h="344170">
                  <a:moveTo>
                    <a:pt x="135730" y="344090"/>
                  </a:moveTo>
                  <a:lnTo>
                    <a:pt x="0" y="344090"/>
                  </a:lnTo>
                  <a:lnTo>
                    <a:pt x="0" y="0"/>
                  </a:lnTo>
                  <a:lnTo>
                    <a:pt x="135730" y="0"/>
                  </a:lnTo>
                  <a:lnTo>
                    <a:pt x="135730" y="344090"/>
                  </a:lnTo>
                  <a:close/>
                </a:path>
              </a:pathLst>
            </a:custGeom>
            <a:solidFill>
              <a:srgbClr val="2236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234750" y="757041"/>
            <a:ext cx="3078480" cy="19672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72415" indent="-260350">
              <a:lnSpc>
                <a:spcPct val="100000"/>
              </a:lnSpc>
              <a:spcBef>
                <a:spcPts val="100"/>
              </a:spcBef>
              <a:buFont typeface="Lucida Sans Unicode"/>
              <a:buChar char="▪"/>
              <a:tabLst>
                <a:tab pos="271780" algn="l"/>
                <a:tab pos="273050" algn="l"/>
              </a:tabLst>
            </a:pPr>
            <a:r>
              <a:rPr sz="1400" spc="95" dirty="0">
                <a:latin typeface="Trebuchet MS"/>
                <a:cs typeface="Trebuchet MS"/>
              </a:rPr>
              <a:t>API</a:t>
            </a:r>
            <a:r>
              <a:rPr sz="1400" spc="-85" dirty="0">
                <a:latin typeface="Trebuchet MS"/>
                <a:cs typeface="Trebuchet MS"/>
              </a:rPr>
              <a:t> </a:t>
            </a:r>
            <a:r>
              <a:rPr sz="1400" spc="70" dirty="0">
                <a:latin typeface="Trebuchet MS"/>
                <a:cs typeface="Trebuchet MS"/>
              </a:rPr>
              <a:t>D</a:t>
            </a:r>
            <a:r>
              <a:rPr sz="1400" spc="50" dirty="0">
                <a:latin typeface="Trebuchet MS"/>
                <a:cs typeface="Trebuchet MS"/>
              </a:rPr>
              <a:t>e</a:t>
            </a:r>
            <a:r>
              <a:rPr sz="1400" spc="5" dirty="0">
                <a:latin typeface="Trebuchet MS"/>
                <a:cs typeface="Trebuchet MS"/>
              </a:rPr>
              <a:t>v</a:t>
            </a:r>
            <a:r>
              <a:rPr sz="1400" spc="20" dirty="0">
                <a:latin typeface="Trebuchet MS"/>
                <a:cs typeface="Trebuchet MS"/>
              </a:rPr>
              <a:t>e</a:t>
            </a:r>
            <a:r>
              <a:rPr sz="1400" spc="-25" dirty="0">
                <a:latin typeface="Trebuchet MS"/>
                <a:cs typeface="Trebuchet MS"/>
              </a:rPr>
              <a:t>l</a:t>
            </a:r>
            <a:r>
              <a:rPr sz="1400" spc="35" dirty="0">
                <a:latin typeface="Trebuchet MS"/>
                <a:cs typeface="Trebuchet MS"/>
              </a:rPr>
              <a:t>opme</a:t>
            </a:r>
            <a:r>
              <a:rPr sz="1400" dirty="0">
                <a:latin typeface="Trebuchet MS"/>
                <a:cs typeface="Trebuchet MS"/>
              </a:rPr>
              <a:t>n</a:t>
            </a:r>
            <a:r>
              <a:rPr sz="1400" spc="-15" dirty="0">
                <a:latin typeface="Trebuchet MS"/>
                <a:cs typeface="Trebuchet MS"/>
              </a:rPr>
              <a:t>t</a:t>
            </a:r>
            <a:r>
              <a:rPr sz="1400" spc="-85" dirty="0">
                <a:latin typeface="Trebuchet MS"/>
                <a:cs typeface="Trebuchet MS"/>
              </a:rPr>
              <a:t> </a:t>
            </a:r>
            <a:r>
              <a:rPr sz="1400" spc="105" dirty="0">
                <a:latin typeface="Trebuchet MS"/>
                <a:cs typeface="Trebuchet MS"/>
              </a:rPr>
              <a:t>Se</a:t>
            </a:r>
            <a:r>
              <a:rPr sz="1400" spc="95" dirty="0">
                <a:latin typeface="Trebuchet MS"/>
                <a:cs typeface="Trebuchet MS"/>
              </a:rPr>
              <a:t>r</a:t>
            </a:r>
            <a:r>
              <a:rPr sz="1400" spc="5" dirty="0">
                <a:latin typeface="Trebuchet MS"/>
                <a:cs typeface="Trebuchet MS"/>
              </a:rPr>
              <a:t>vic</a:t>
            </a:r>
            <a:r>
              <a:rPr sz="1400" spc="20" dirty="0">
                <a:latin typeface="Trebuchet MS"/>
                <a:cs typeface="Trebuchet MS"/>
              </a:rPr>
              <a:t>e</a:t>
            </a:r>
            <a:r>
              <a:rPr sz="1400" spc="140" dirty="0">
                <a:latin typeface="Trebuchet MS"/>
                <a:cs typeface="Trebuchet MS"/>
              </a:rPr>
              <a:t>s</a:t>
            </a:r>
            <a:endParaRPr sz="1400">
              <a:latin typeface="Trebuchet MS"/>
              <a:cs typeface="Trebuchet MS"/>
            </a:endParaRPr>
          </a:p>
          <a:p>
            <a:pPr marL="272415" indent="-260350">
              <a:lnSpc>
                <a:spcPct val="100000"/>
              </a:lnSpc>
              <a:spcBef>
                <a:spcPts val="1340"/>
              </a:spcBef>
              <a:buFont typeface="Lucida Sans Unicode"/>
              <a:buChar char="▪"/>
              <a:tabLst>
                <a:tab pos="271780" algn="l"/>
                <a:tab pos="273050" algn="l"/>
              </a:tabLst>
            </a:pPr>
            <a:r>
              <a:rPr sz="1400" spc="30" dirty="0">
                <a:latin typeface="Trebuchet MS"/>
                <a:cs typeface="Trebuchet MS"/>
              </a:rPr>
              <a:t>Express.js</a:t>
            </a:r>
            <a:endParaRPr sz="1400">
              <a:latin typeface="Trebuchet MS"/>
              <a:cs typeface="Trebuchet MS"/>
            </a:endParaRPr>
          </a:p>
          <a:p>
            <a:pPr marL="272415" indent="-260350">
              <a:lnSpc>
                <a:spcPct val="100000"/>
              </a:lnSpc>
              <a:spcBef>
                <a:spcPts val="1345"/>
              </a:spcBef>
              <a:buFont typeface="Lucida Sans Unicode"/>
              <a:buChar char="▪"/>
              <a:tabLst>
                <a:tab pos="271780" algn="l"/>
                <a:tab pos="273050" algn="l"/>
              </a:tabLst>
            </a:pPr>
            <a:r>
              <a:rPr sz="1400" spc="5" dirty="0">
                <a:latin typeface="Trebuchet MS"/>
                <a:cs typeface="Trebuchet MS"/>
              </a:rPr>
              <a:t>Node.js</a:t>
            </a:r>
            <a:endParaRPr sz="1400">
              <a:latin typeface="Trebuchet MS"/>
              <a:cs typeface="Trebuchet MS"/>
            </a:endParaRPr>
          </a:p>
          <a:p>
            <a:pPr marL="272415" indent="-260350">
              <a:lnSpc>
                <a:spcPct val="100000"/>
              </a:lnSpc>
              <a:spcBef>
                <a:spcPts val="1345"/>
              </a:spcBef>
              <a:buFont typeface="Lucida Sans Unicode"/>
              <a:buChar char="▪"/>
              <a:tabLst>
                <a:tab pos="271780" algn="l"/>
                <a:tab pos="273050" algn="l"/>
              </a:tabLst>
            </a:pPr>
            <a:r>
              <a:rPr sz="1400" spc="100" dirty="0">
                <a:latin typeface="Trebuchet MS"/>
                <a:cs typeface="Trebuchet MS"/>
              </a:rPr>
              <a:t>MongoDB</a:t>
            </a:r>
            <a:endParaRPr sz="1400">
              <a:latin typeface="Trebuchet MS"/>
              <a:cs typeface="Trebuchet MS"/>
            </a:endParaRPr>
          </a:p>
          <a:p>
            <a:pPr marL="272415" marR="5080" indent="-260350">
              <a:lnSpc>
                <a:spcPts val="1510"/>
              </a:lnSpc>
              <a:spcBef>
                <a:spcPts val="1535"/>
              </a:spcBef>
              <a:buFont typeface="Lucida Sans Unicode"/>
              <a:buChar char="▪"/>
              <a:tabLst>
                <a:tab pos="271780" algn="l"/>
                <a:tab pos="273050" algn="l"/>
              </a:tabLst>
            </a:pPr>
            <a:r>
              <a:rPr sz="1400" spc="70" dirty="0">
                <a:latin typeface="Trebuchet MS"/>
                <a:cs typeface="Trebuchet MS"/>
              </a:rPr>
              <a:t>Manual</a:t>
            </a:r>
            <a:r>
              <a:rPr sz="1400" spc="-90" dirty="0">
                <a:latin typeface="Trebuchet MS"/>
                <a:cs typeface="Trebuchet MS"/>
              </a:rPr>
              <a:t> </a:t>
            </a:r>
            <a:r>
              <a:rPr sz="1400" spc="15" dirty="0">
                <a:latin typeface="Trebuchet MS"/>
                <a:cs typeface="Trebuchet MS"/>
              </a:rPr>
              <a:t>Authentication</a:t>
            </a:r>
            <a:r>
              <a:rPr sz="1400" spc="-85" dirty="0">
                <a:latin typeface="Trebuchet MS"/>
                <a:cs typeface="Trebuchet MS"/>
              </a:rPr>
              <a:t> </a:t>
            </a:r>
            <a:r>
              <a:rPr sz="1400" spc="65" dirty="0">
                <a:latin typeface="Trebuchet MS"/>
                <a:cs typeface="Trebuchet MS"/>
              </a:rPr>
              <a:t>using</a:t>
            </a:r>
            <a:r>
              <a:rPr sz="1400" spc="-85" dirty="0">
                <a:latin typeface="Trebuchet MS"/>
                <a:cs typeface="Trebuchet MS"/>
              </a:rPr>
              <a:t> </a:t>
            </a:r>
            <a:r>
              <a:rPr sz="1400" spc="-55" dirty="0">
                <a:latin typeface="Trebuchet MS"/>
                <a:cs typeface="Trebuchet MS"/>
              </a:rPr>
              <a:t>JWT, </a:t>
            </a:r>
            <a:r>
              <a:rPr sz="1400" spc="-405" dirty="0">
                <a:latin typeface="Trebuchet MS"/>
                <a:cs typeface="Trebuchet MS"/>
              </a:rPr>
              <a:t> </a:t>
            </a:r>
            <a:r>
              <a:rPr sz="1400" spc="5" dirty="0">
                <a:latin typeface="Trebuchet MS"/>
                <a:cs typeface="Trebuchet MS"/>
              </a:rPr>
              <a:t>Passport.js,etc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08756" y="220032"/>
            <a:ext cx="1431290" cy="25907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95" dirty="0">
                <a:solidFill>
                  <a:srgbClr val="22366A"/>
                </a:solidFill>
              </a:rPr>
              <a:t>T</a:t>
            </a:r>
            <a:r>
              <a:rPr spc="20" dirty="0">
                <a:solidFill>
                  <a:srgbClr val="22366A"/>
                </a:solidFill>
              </a:rPr>
              <a:t>opic</a:t>
            </a:r>
            <a:r>
              <a:rPr spc="160" dirty="0">
                <a:solidFill>
                  <a:srgbClr val="22366A"/>
                </a:solidFill>
              </a:rPr>
              <a:t>s</a:t>
            </a:r>
            <a:r>
              <a:rPr spc="-120" dirty="0">
                <a:solidFill>
                  <a:srgbClr val="22366A"/>
                </a:solidFill>
              </a:rPr>
              <a:t> </a:t>
            </a:r>
            <a:r>
              <a:rPr spc="180" dirty="0">
                <a:solidFill>
                  <a:srgbClr val="22366A"/>
                </a:solidFill>
              </a:rPr>
              <a:t>C</a:t>
            </a:r>
            <a:r>
              <a:rPr spc="5" dirty="0">
                <a:solidFill>
                  <a:srgbClr val="22366A"/>
                </a:solidFill>
              </a:rPr>
              <a:t>o</a:t>
            </a:r>
            <a:r>
              <a:rPr spc="-20" dirty="0">
                <a:solidFill>
                  <a:srgbClr val="22366A"/>
                </a:solidFill>
              </a:rPr>
              <a:t>v</a:t>
            </a:r>
            <a:r>
              <a:rPr spc="-5" dirty="0">
                <a:solidFill>
                  <a:srgbClr val="22366A"/>
                </a:solidFill>
              </a:rPr>
              <a:t>er</a:t>
            </a:r>
            <a:r>
              <a:rPr spc="35" dirty="0">
                <a:solidFill>
                  <a:srgbClr val="22366A"/>
                </a:solidFill>
              </a:rPr>
              <a:t>ed</a:t>
            </a: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0"/>
            <a:ext cx="9143999" cy="5143499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3989" cy="514349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202405"/>
              <a:ext cx="9525" cy="344170"/>
            </a:xfrm>
            <a:custGeom>
              <a:avLst/>
              <a:gdLst/>
              <a:ahLst/>
              <a:cxnLst/>
              <a:rect l="l" t="t" r="r" b="b"/>
              <a:pathLst>
                <a:path w="9525" h="344170">
                  <a:moveTo>
                    <a:pt x="0" y="344090"/>
                  </a:moveTo>
                  <a:lnTo>
                    <a:pt x="9330" y="344090"/>
                  </a:lnTo>
                  <a:lnTo>
                    <a:pt x="9330" y="0"/>
                  </a:lnTo>
                  <a:lnTo>
                    <a:pt x="0" y="0"/>
                  </a:lnTo>
                  <a:lnTo>
                    <a:pt x="0" y="344090"/>
                  </a:lnTo>
                  <a:close/>
                </a:path>
              </a:pathLst>
            </a:custGeom>
            <a:solidFill>
              <a:srgbClr val="2236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709718" y="343937"/>
            <a:ext cx="124142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80" dirty="0">
                <a:solidFill>
                  <a:srgbClr val="C88C31"/>
                </a:solidFill>
              </a:rPr>
              <a:t>E</a:t>
            </a:r>
            <a:r>
              <a:rPr sz="1400" spc="-15" dirty="0">
                <a:solidFill>
                  <a:srgbClr val="C88C31"/>
                </a:solidFill>
              </a:rPr>
              <a:t>rror</a:t>
            </a:r>
            <a:r>
              <a:rPr sz="1400" spc="-110" dirty="0">
                <a:solidFill>
                  <a:srgbClr val="C88C31"/>
                </a:solidFill>
              </a:rPr>
              <a:t> </a:t>
            </a:r>
            <a:r>
              <a:rPr sz="1400" spc="-10" dirty="0">
                <a:solidFill>
                  <a:srgbClr val="C88C31"/>
                </a:solidFill>
              </a:rPr>
              <a:t>h</a:t>
            </a:r>
            <a:r>
              <a:rPr sz="1400" spc="20" dirty="0">
                <a:solidFill>
                  <a:srgbClr val="C88C31"/>
                </a:solidFill>
              </a:rPr>
              <a:t>an</a:t>
            </a:r>
            <a:r>
              <a:rPr sz="1400" spc="30" dirty="0">
                <a:solidFill>
                  <a:srgbClr val="C88C31"/>
                </a:solidFill>
              </a:rPr>
              <a:t>d</a:t>
            </a:r>
            <a:r>
              <a:rPr sz="1400" spc="35" dirty="0">
                <a:solidFill>
                  <a:srgbClr val="C88C31"/>
                </a:solidFill>
              </a:rPr>
              <a:t>l</a:t>
            </a:r>
            <a:r>
              <a:rPr sz="1400" spc="-45" dirty="0">
                <a:solidFill>
                  <a:srgbClr val="C88C31"/>
                </a:solidFill>
              </a:rPr>
              <a:t>i</a:t>
            </a:r>
            <a:r>
              <a:rPr sz="1400" spc="90" dirty="0">
                <a:solidFill>
                  <a:srgbClr val="C88C31"/>
                </a:solidFill>
              </a:rPr>
              <a:t>ng</a:t>
            </a:r>
            <a:endParaRPr sz="1400"/>
          </a:p>
        </p:txBody>
      </p:sp>
      <p:grpSp>
        <p:nvGrpSpPr>
          <p:cNvPr id="6" name="object 6"/>
          <p:cNvGrpSpPr/>
          <p:nvPr/>
        </p:nvGrpSpPr>
        <p:grpSpPr>
          <a:xfrm>
            <a:off x="-3369" y="127258"/>
            <a:ext cx="640080" cy="3519804"/>
            <a:chOff x="-3369" y="127258"/>
            <a:chExt cx="640080" cy="3519804"/>
          </a:xfrm>
        </p:grpSpPr>
        <p:sp>
          <p:nvSpPr>
            <p:cNvPr id="7" name="object 7"/>
            <p:cNvSpPr/>
            <p:nvPr/>
          </p:nvSpPr>
          <p:spPr>
            <a:xfrm>
              <a:off x="461433" y="298032"/>
              <a:ext cx="175260" cy="374015"/>
            </a:xfrm>
            <a:custGeom>
              <a:avLst/>
              <a:gdLst/>
              <a:ahLst/>
              <a:cxnLst/>
              <a:rect l="l" t="t" r="r" b="b"/>
              <a:pathLst>
                <a:path w="175259" h="374015">
                  <a:moveTo>
                    <a:pt x="175259" y="373912"/>
                  </a:moveTo>
                  <a:lnTo>
                    <a:pt x="0" y="373912"/>
                  </a:lnTo>
                  <a:lnTo>
                    <a:pt x="0" y="0"/>
                  </a:lnTo>
                  <a:lnTo>
                    <a:pt x="175259" y="0"/>
                  </a:lnTo>
                  <a:lnTo>
                    <a:pt x="175259" y="373912"/>
                  </a:lnTo>
                  <a:close/>
                </a:path>
              </a:pathLst>
            </a:custGeom>
            <a:solidFill>
              <a:srgbClr val="C88C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50506" y="388383"/>
              <a:ext cx="0" cy="2439035"/>
            </a:xfrm>
            <a:custGeom>
              <a:avLst/>
              <a:gdLst/>
              <a:ahLst/>
              <a:cxnLst/>
              <a:rect l="l" t="t" r="r" b="b"/>
              <a:pathLst>
                <a:path h="2439035">
                  <a:moveTo>
                    <a:pt x="0" y="0"/>
                  </a:moveTo>
                  <a:lnTo>
                    <a:pt x="0" y="2438791"/>
                  </a:lnTo>
                </a:path>
              </a:pathLst>
            </a:custGeom>
            <a:ln w="9524">
              <a:solidFill>
                <a:srgbClr val="C88C3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9330" y="139958"/>
              <a:ext cx="224154" cy="494665"/>
            </a:xfrm>
            <a:custGeom>
              <a:avLst/>
              <a:gdLst/>
              <a:ahLst/>
              <a:cxnLst/>
              <a:rect l="l" t="t" r="r" b="b"/>
              <a:pathLst>
                <a:path w="224154" h="494665">
                  <a:moveTo>
                    <a:pt x="223934" y="494522"/>
                  </a:moveTo>
                  <a:lnTo>
                    <a:pt x="0" y="494522"/>
                  </a:lnTo>
                  <a:lnTo>
                    <a:pt x="0" y="0"/>
                  </a:lnTo>
                  <a:lnTo>
                    <a:pt x="223934" y="0"/>
                  </a:lnTo>
                  <a:lnTo>
                    <a:pt x="223934" y="49452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9330" y="139958"/>
              <a:ext cx="224154" cy="494665"/>
            </a:xfrm>
            <a:custGeom>
              <a:avLst/>
              <a:gdLst/>
              <a:ahLst/>
              <a:cxnLst/>
              <a:rect l="l" t="t" r="r" b="b"/>
              <a:pathLst>
                <a:path w="224154" h="494665">
                  <a:moveTo>
                    <a:pt x="0" y="0"/>
                  </a:moveTo>
                  <a:lnTo>
                    <a:pt x="223934" y="0"/>
                  </a:lnTo>
                  <a:lnTo>
                    <a:pt x="223934" y="494522"/>
                  </a:lnTo>
                  <a:lnTo>
                    <a:pt x="0" y="494522"/>
                  </a:lnTo>
                  <a:lnTo>
                    <a:pt x="0" y="0"/>
                  </a:lnTo>
                  <a:close/>
                </a:path>
              </a:pathLst>
            </a:custGeom>
            <a:ln w="253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61431" y="3273153"/>
              <a:ext cx="175260" cy="374015"/>
            </a:xfrm>
            <a:custGeom>
              <a:avLst/>
              <a:gdLst/>
              <a:ahLst/>
              <a:cxnLst/>
              <a:rect l="l" t="t" r="r" b="b"/>
              <a:pathLst>
                <a:path w="175259" h="374014">
                  <a:moveTo>
                    <a:pt x="175259" y="373913"/>
                  </a:moveTo>
                  <a:lnTo>
                    <a:pt x="0" y="373913"/>
                  </a:lnTo>
                  <a:lnTo>
                    <a:pt x="0" y="0"/>
                  </a:lnTo>
                  <a:lnTo>
                    <a:pt x="175259" y="0"/>
                  </a:lnTo>
                  <a:lnTo>
                    <a:pt x="175259" y="373913"/>
                  </a:lnTo>
                  <a:close/>
                </a:path>
              </a:pathLst>
            </a:custGeom>
            <a:solidFill>
              <a:srgbClr val="C88C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819917" y="770442"/>
            <a:ext cx="7656830" cy="2037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spc="90" dirty="0">
                <a:latin typeface="Trebuchet MS"/>
                <a:cs typeface="Trebuchet MS"/>
              </a:rPr>
              <a:t>An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efﬁcient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error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handling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can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make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90" dirty="0">
                <a:latin typeface="Trebuchet MS"/>
                <a:cs typeface="Trebuchet MS"/>
              </a:rPr>
              <a:t> </a:t>
            </a:r>
            <a:r>
              <a:rPr sz="1200" spc="60" dirty="0">
                <a:latin typeface="Trebuchet MS"/>
                <a:cs typeface="Trebuchet MS"/>
              </a:rPr>
              <a:t>debugging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50" dirty="0">
                <a:latin typeface="Trebuchet MS"/>
                <a:cs typeface="Trebuchet MS"/>
              </a:rPr>
              <a:t>process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easier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70" dirty="0">
                <a:latin typeface="Trebuchet MS"/>
                <a:cs typeface="Trebuchet MS"/>
              </a:rPr>
              <a:t>as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-30" dirty="0">
                <a:latin typeface="Trebuchet MS"/>
                <a:cs typeface="Trebuchet MS"/>
              </a:rPr>
              <a:t>it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identiﬁes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-10" dirty="0">
                <a:latin typeface="Trebuchet MS"/>
                <a:cs typeface="Trebuchet MS"/>
              </a:rPr>
              <a:t>if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problem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55" dirty="0">
                <a:latin typeface="Trebuchet MS"/>
                <a:cs typeface="Trebuchet MS"/>
              </a:rPr>
              <a:t>was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a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result </a:t>
            </a:r>
            <a:r>
              <a:rPr sz="1200" spc="-345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of </a:t>
            </a:r>
            <a:r>
              <a:rPr sz="1200" spc="30" dirty="0">
                <a:latin typeface="Trebuchet MS"/>
                <a:cs typeface="Trebuchet MS"/>
              </a:rPr>
              <a:t>server </a:t>
            </a:r>
            <a:r>
              <a:rPr sz="1200" spc="15" dirty="0">
                <a:latin typeface="Trebuchet MS"/>
                <a:cs typeface="Trebuchet MS"/>
              </a:rPr>
              <a:t>or </a:t>
            </a:r>
            <a:r>
              <a:rPr sz="1200" dirty="0">
                <a:latin typeface="Trebuchet MS"/>
                <a:cs typeface="Trebuchet MS"/>
              </a:rPr>
              <a:t>client </a:t>
            </a:r>
            <a:r>
              <a:rPr sz="1200" spc="-40" dirty="0">
                <a:latin typeface="Trebuchet MS"/>
                <a:cs typeface="Trebuchet MS"/>
              </a:rPr>
              <a:t>error. </a:t>
            </a:r>
            <a:r>
              <a:rPr sz="1200" spc="30" dirty="0">
                <a:latin typeface="Trebuchet MS"/>
                <a:cs typeface="Trebuchet MS"/>
              </a:rPr>
              <a:t>For </a:t>
            </a:r>
            <a:r>
              <a:rPr sz="1200" spc="55" dirty="0">
                <a:latin typeface="Trebuchet MS"/>
                <a:cs typeface="Trebuchet MS"/>
              </a:rPr>
              <a:t>some </a:t>
            </a:r>
            <a:r>
              <a:rPr sz="1200" dirty="0">
                <a:latin typeface="Trebuchet MS"/>
                <a:cs typeface="Trebuchet MS"/>
              </a:rPr>
              <a:t>errors, </a:t>
            </a:r>
            <a:r>
              <a:rPr sz="1200" spc="15" dirty="0">
                <a:latin typeface="Trebuchet MS"/>
                <a:cs typeface="Trebuchet MS"/>
              </a:rPr>
              <a:t>the </a:t>
            </a:r>
            <a:r>
              <a:rPr sz="1200" dirty="0">
                <a:latin typeface="Trebuchet MS"/>
                <a:cs typeface="Trebuchet MS"/>
              </a:rPr>
              <a:t>client </a:t>
            </a:r>
            <a:r>
              <a:rPr sz="1200" spc="35" dirty="0">
                <a:latin typeface="Trebuchet MS"/>
                <a:cs typeface="Trebuchet MS"/>
              </a:rPr>
              <a:t>can </a:t>
            </a:r>
            <a:r>
              <a:rPr sz="1200" spc="45" dirty="0">
                <a:latin typeface="Trebuchet MS"/>
                <a:cs typeface="Trebuchet MS"/>
              </a:rPr>
              <a:t>change </a:t>
            </a:r>
            <a:r>
              <a:rPr sz="1200" spc="15" dirty="0">
                <a:latin typeface="Trebuchet MS"/>
                <a:cs typeface="Trebuchet MS"/>
              </a:rPr>
              <a:t>the </a:t>
            </a:r>
            <a:r>
              <a:rPr sz="1200" spc="5" dirty="0">
                <a:latin typeface="Trebuchet MS"/>
                <a:cs typeface="Trebuchet MS"/>
              </a:rPr>
              <a:t>request, </a:t>
            </a:r>
            <a:r>
              <a:rPr sz="1200" spc="10" dirty="0">
                <a:latin typeface="Trebuchet MS"/>
                <a:cs typeface="Trebuchet MS"/>
              </a:rPr>
              <a:t>whereas, </a:t>
            </a:r>
            <a:r>
              <a:rPr sz="1200" spc="15" dirty="0">
                <a:latin typeface="Trebuchet MS"/>
                <a:cs typeface="Trebuchet MS"/>
              </a:rPr>
              <a:t>for the </a:t>
            </a:r>
            <a:r>
              <a:rPr sz="1200" dirty="0">
                <a:latin typeface="Trebuchet MS"/>
                <a:cs typeface="Trebuchet MS"/>
              </a:rPr>
              <a:t>others, </a:t>
            </a:r>
            <a:r>
              <a:rPr sz="1200" spc="20" dirty="0">
                <a:latin typeface="Trebuchet MS"/>
                <a:cs typeface="Trebuchet MS"/>
              </a:rPr>
              <a:t>they </a:t>
            </a:r>
            <a:r>
              <a:rPr sz="1200" spc="25" dirty="0">
                <a:latin typeface="Trebuchet MS"/>
                <a:cs typeface="Trebuchet MS"/>
              </a:rPr>
              <a:t> would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require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to</a:t>
            </a:r>
            <a:r>
              <a:rPr sz="1200" spc="-9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contact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support.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80" dirty="0">
                <a:latin typeface="Trebuchet MS"/>
                <a:cs typeface="Trebuchet MS"/>
              </a:rPr>
              <a:t>Some</a:t>
            </a:r>
            <a:r>
              <a:rPr sz="1200" spc="-90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of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helpful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error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handling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methods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are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70" dirty="0">
                <a:latin typeface="Trebuchet MS"/>
                <a:cs typeface="Trebuchet MS"/>
              </a:rPr>
              <a:t>as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follows: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184150" indent="-149225">
              <a:lnSpc>
                <a:spcPct val="100000"/>
              </a:lnSpc>
              <a:buFont typeface="Lucida Sans Unicode"/>
              <a:buChar char="▪"/>
              <a:tabLst>
                <a:tab pos="184150" algn="l"/>
              </a:tabLst>
            </a:pPr>
            <a:r>
              <a:rPr sz="1200" spc="65" dirty="0">
                <a:latin typeface="Trebuchet MS"/>
                <a:cs typeface="Trebuchet MS"/>
              </a:rPr>
              <a:t>Use</a:t>
            </a:r>
            <a:r>
              <a:rPr sz="1200" spc="-95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error</a:t>
            </a:r>
            <a:r>
              <a:rPr sz="1200" spc="-90" dirty="0">
                <a:latin typeface="Trebuchet MS"/>
                <a:cs typeface="Trebuchet MS"/>
              </a:rPr>
              <a:t> </a:t>
            </a:r>
            <a:r>
              <a:rPr sz="1200" spc="50" dirty="0">
                <a:latin typeface="Trebuchet MS"/>
                <a:cs typeface="Trebuchet MS"/>
              </a:rPr>
              <a:t>codes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with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well-known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standards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Lucida Sans Unicode"/>
              <a:buChar char="▪"/>
            </a:pPr>
            <a:endParaRPr sz="1200">
              <a:latin typeface="Trebuchet MS"/>
              <a:cs typeface="Trebuchet MS"/>
            </a:endParaRPr>
          </a:p>
          <a:p>
            <a:pPr marL="184150" indent="-149225">
              <a:lnSpc>
                <a:spcPct val="100000"/>
              </a:lnSpc>
              <a:buFont typeface="Lucida Sans Unicode"/>
              <a:buChar char="▪"/>
              <a:tabLst>
                <a:tab pos="184150" algn="l"/>
              </a:tabLst>
            </a:pPr>
            <a:r>
              <a:rPr sz="1200" spc="65" dirty="0">
                <a:latin typeface="Trebuchet MS"/>
                <a:cs typeface="Trebuchet MS"/>
              </a:rPr>
              <a:t>O</a:t>
            </a:r>
            <a:r>
              <a:rPr sz="1200" spc="5" dirty="0">
                <a:latin typeface="Trebuchet MS"/>
                <a:cs typeface="Trebuchet MS"/>
              </a:rPr>
              <a:t>f</a:t>
            </a:r>
            <a:r>
              <a:rPr sz="1200" spc="20" dirty="0">
                <a:latin typeface="Trebuchet MS"/>
                <a:cs typeface="Trebuchet MS"/>
              </a:rPr>
              <a:t>f</a:t>
            </a:r>
            <a:r>
              <a:rPr sz="1200" spc="-15" dirty="0">
                <a:latin typeface="Trebuchet MS"/>
                <a:cs typeface="Trebuchet MS"/>
              </a:rPr>
              <a:t>er</a:t>
            </a:r>
            <a:r>
              <a:rPr sz="1200" dirty="0">
                <a:latin typeface="Trebuchet MS"/>
                <a:cs typeface="Trebuchet MS"/>
              </a:rPr>
              <a:t>i</a:t>
            </a:r>
            <a:r>
              <a:rPr sz="1200" spc="90" dirty="0">
                <a:latin typeface="Trebuchet MS"/>
                <a:cs typeface="Trebuchet MS"/>
              </a:rPr>
              <a:t>ng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-25" dirty="0">
                <a:latin typeface="Trebuchet MS"/>
                <a:cs typeface="Trebuchet MS"/>
              </a:rPr>
              <a:t>ri</a:t>
            </a:r>
            <a:r>
              <a:rPr sz="1200" spc="80" dirty="0">
                <a:latin typeface="Trebuchet MS"/>
                <a:cs typeface="Trebuchet MS"/>
              </a:rPr>
              <a:t>g</a:t>
            </a:r>
            <a:r>
              <a:rPr sz="1200" spc="60" dirty="0">
                <a:latin typeface="Trebuchet MS"/>
                <a:cs typeface="Trebuchet MS"/>
              </a:rPr>
              <a:t>h</a:t>
            </a:r>
            <a:r>
              <a:rPr sz="1200" spc="-10" dirty="0">
                <a:latin typeface="Trebuchet MS"/>
                <a:cs typeface="Trebuchet MS"/>
              </a:rPr>
              <a:t>t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n</a:t>
            </a:r>
            <a:r>
              <a:rPr sz="1200" spc="40" dirty="0">
                <a:latin typeface="Trebuchet MS"/>
                <a:cs typeface="Trebuchet MS"/>
              </a:rPr>
              <a:t>u</a:t>
            </a:r>
            <a:r>
              <a:rPr sz="1200" spc="25" dirty="0">
                <a:latin typeface="Trebuchet MS"/>
                <a:cs typeface="Trebuchet MS"/>
              </a:rPr>
              <a:t>mber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o</a:t>
            </a:r>
            <a:r>
              <a:rPr sz="1200" spc="30" dirty="0">
                <a:latin typeface="Trebuchet MS"/>
                <a:cs typeface="Trebuchet MS"/>
              </a:rPr>
              <a:t>f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er</a:t>
            </a:r>
            <a:r>
              <a:rPr sz="1200" spc="-10" dirty="0">
                <a:latin typeface="Trebuchet MS"/>
                <a:cs typeface="Trebuchet MS"/>
              </a:rPr>
              <a:t>r</a:t>
            </a:r>
            <a:r>
              <a:rPr sz="1200" spc="10" dirty="0">
                <a:latin typeface="Trebuchet MS"/>
                <a:cs typeface="Trebuchet MS"/>
              </a:rPr>
              <a:t>or</a:t>
            </a:r>
            <a:r>
              <a:rPr sz="1200" spc="120" dirty="0">
                <a:latin typeface="Trebuchet MS"/>
                <a:cs typeface="Trebuchet MS"/>
              </a:rPr>
              <a:t>s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Lucida Sans Unicode"/>
              <a:buChar char="▪"/>
            </a:pPr>
            <a:endParaRPr sz="1200">
              <a:latin typeface="Trebuchet MS"/>
              <a:cs typeface="Trebuchet MS"/>
            </a:endParaRPr>
          </a:p>
          <a:p>
            <a:pPr marL="184150" indent="-149225">
              <a:lnSpc>
                <a:spcPct val="100000"/>
              </a:lnSpc>
              <a:spcBef>
                <a:spcPts val="5"/>
              </a:spcBef>
              <a:buFont typeface="Lucida Sans Unicode"/>
              <a:buChar char="▪"/>
              <a:tabLst>
                <a:tab pos="184150" algn="l"/>
              </a:tabLst>
            </a:pPr>
            <a:r>
              <a:rPr sz="1200" spc="55" dirty="0">
                <a:latin typeface="Trebuchet MS"/>
                <a:cs typeface="Trebuchet MS"/>
              </a:rPr>
              <a:t>De</a:t>
            </a:r>
            <a:r>
              <a:rPr sz="1200" spc="80" dirty="0">
                <a:latin typeface="Trebuchet MS"/>
                <a:cs typeface="Trebuchet MS"/>
              </a:rPr>
              <a:t>s</a:t>
            </a:r>
            <a:r>
              <a:rPr sz="1200" spc="85" dirty="0">
                <a:latin typeface="Trebuchet MS"/>
                <a:cs typeface="Trebuchet MS"/>
              </a:rPr>
              <a:t>c</a:t>
            </a:r>
            <a:r>
              <a:rPr sz="1200" spc="-25" dirty="0">
                <a:latin typeface="Trebuchet MS"/>
                <a:cs typeface="Trebuchet MS"/>
              </a:rPr>
              <a:t>r</a:t>
            </a:r>
            <a:r>
              <a:rPr sz="1200" spc="-15" dirty="0">
                <a:latin typeface="Trebuchet MS"/>
                <a:cs typeface="Trebuchet MS"/>
              </a:rPr>
              <a:t>i</a:t>
            </a:r>
            <a:r>
              <a:rPr sz="1200" spc="-5" dirty="0">
                <a:latin typeface="Trebuchet MS"/>
                <a:cs typeface="Trebuchet MS"/>
              </a:rPr>
              <a:t>b</a:t>
            </a:r>
            <a:r>
              <a:rPr sz="1200" spc="5" dirty="0">
                <a:latin typeface="Trebuchet MS"/>
                <a:cs typeface="Trebuchet MS"/>
              </a:rPr>
              <a:t>i</a:t>
            </a:r>
            <a:r>
              <a:rPr sz="1200" spc="90" dirty="0">
                <a:latin typeface="Trebuchet MS"/>
                <a:cs typeface="Trebuchet MS"/>
              </a:rPr>
              <a:t>ng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95" dirty="0">
                <a:latin typeface="Trebuchet MS"/>
                <a:cs typeface="Trebuchet MS"/>
              </a:rPr>
              <a:t> </a:t>
            </a:r>
            <a:r>
              <a:rPr sz="1200" spc="45" dirty="0">
                <a:latin typeface="Trebuchet MS"/>
                <a:cs typeface="Trebuchet MS"/>
              </a:rPr>
              <a:t>c</a:t>
            </a:r>
            <a:r>
              <a:rPr sz="1200" spc="55" dirty="0">
                <a:latin typeface="Trebuchet MS"/>
                <a:cs typeface="Trebuchet MS"/>
              </a:rPr>
              <a:t>ause</a:t>
            </a:r>
            <a:r>
              <a:rPr sz="1200" spc="-95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o</a:t>
            </a:r>
            <a:r>
              <a:rPr sz="1200" spc="30" dirty="0">
                <a:latin typeface="Trebuchet MS"/>
                <a:cs typeface="Trebuchet MS"/>
              </a:rPr>
              <a:t>f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95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er</a:t>
            </a:r>
            <a:r>
              <a:rPr sz="1200" spc="-10" dirty="0">
                <a:latin typeface="Trebuchet MS"/>
                <a:cs typeface="Trebuchet MS"/>
              </a:rPr>
              <a:t>r</a:t>
            </a:r>
            <a:r>
              <a:rPr sz="1200" spc="10" dirty="0">
                <a:latin typeface="Trebuchet MS"/>
                <a:cs typeface="Trebuchet MS"/>
              </a:rPr>
              <a:t>or</a:t>
            </a:r>
            <a:endParaRPr sz="1200">
              <a:latin typeface="Trebuchet MS"/>
              <a:cs typeface="Trebuchet MS"/>
            </a:endParaRPr>
          </a:p>
          <a:p>
            <a:pPr marL="184150" indent="-149225">
              <a:lnSpc>
                <a:spcPct val="100000"/>
              </a:lnSpc>
              <a:spcBef>
                <a:spcPts val="1440"/>
              </a:spcBef>
              <a:buFont typeface="Lucida Sans Unicode"/>
              <a:buChar char="▪"/>
              <a:tabLst>
                <a:tab pos="184150" algn="l"/>
              </a:tabLst>
            </a:pPr>
            <a:r>
              <a:rPr sz="1200" spc="55" dirty="0">
                <a:latin typeface="Trebuchet MS"/>
                <a:cs typeface="Trebuchet MS"/>
              </a:rPr>
              <a:t>Segregating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domain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and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general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-5" dirty="0">
                <a:latin typeface="Trebuchet MS"/>
                <a:cs typeface="Trebuchet MS"/>
              </a:rPr>
              <a:t>errors.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09717" y="3319059"/>
            <a:ext cx="7845425" cy="1000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25" dirty="0">
                <a:solidFill>
                  <a:srgbClr val="C88C31"/>
                </a:solidFill>
                <a:latin typeface="Trebuchet MS"/>
                <a:cs typeface="Trebuchet MS"/>
              </a:rPr>
              <a:t>Testing</a:t>
            </a: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400">
              <a:latin typeface="Trebuchet MS"/>
              <a:cs typeface="Trebuchet MS"/>
            </a:endParaRPr>
          </a:p>
          <a:p>
            <a:pPr marL="122555" marR="5080">
              <a:lnSpc>
                <a:spcPct val="100000"/>
              </a:lnSpc>
            </a:pPr>
            <a:r>
              <a:rPr sz="1200" spc="80" dirty="0">
                <a:latin typeface="Trebuchet MS"/>
                <a:cs typeface="Trebuchet MS"/>
              </a:rPr>
              <a:t>API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testing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is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very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similar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to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software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testing.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80" dirty="0">
                <a:latin typeface="Trebuchet MS"/>
                <a:cs typeface="Trebuchet MS"/>
              </a:rPr>
              <a:t>API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testing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includes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testing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90" dirty="0">
                <a:latin typeface="Trebuchet MS"/>
                <a:cs typeface="Trebuchet MS"/>
              </a:rPr>
              <a:t>APIs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directly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70" dirty="0">
                <a:latin typeface="Trebuchet MS"/>
                <a:cs typeface="Trebuchet MS"/>
              </a:rPr>
              <a:t>as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well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70" dirty="0">
                <a:latin typeface="Trebuchet MS"/>
                <a:cs typeface="Trebuchet MS"/>
              </a:rPr>
              <a:t>as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part </a:t>
            </a:r>
            <a:r>
              <a:rPr sz="1200" spc="-345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of </a:t>
            </a:r>
            <a:r>
              <a:rPr sz="1200" spc="5" dirty="0">
                <a:latin typeface="Trebuchet MS"/>
                <a:cs typeface="Trebuchet MS"/>
              </a:rPr>
              <a:t>integration </a:t>
            </a:r>
            <a:r>
              <a:rPr sz="1200" spc="30" dirty="0">
                <a:latin typeface="Trebuchet MS"/>
                <a:cs typeface="Trebuchet MS"/>
              </a:rPr>
              <a:t>testing </a:t>
            </a:r>
            <a:r>
              <a:rPr sz="1200" dirty="0">
                <a:latin typeface="Trebuchet MS"/>
                <a:cs typeface="Trebuchet MS"/>
              </a:rPr>
              <a:t>to </a:t>
            </a:r>
            <a:r>
              <a:rPr sz="1200" spc="55" dirty="0">
                <a:latin typeface="Trebuchet MS"/>
                <a:cs typeface="Trebuchet MS"/>
              </a:rPr>
              <a:t>ﬁnd </a:t>
            </a:r>
            <a:r>
              <a:rPr sz="1200" spc="15" dirty="0">
                <a:latin typeface="Trebuchet MS"/>
                <a:cs typeface="Trebuchet MS"/>
              </a:rPr>
              <a:t>out whether </a:t>
            </a:r>
            <a:r>
              <a:rPr sz="1200" spc="-30" dirty="0">
                <a:latin typeface="Trebuchet MS"/>
                <a:cs typeface="Trebuchet MS"/>
              </a:rPr>
              <a:t>it </a:t>
            </a:r>
            <a:r>
              <a:rPr sz="1200" spc="30" dirty="0">
                <a:latin typeface="Trebuchet MS"/>
                <a:cs typeface="Trebuchet MS"/>
              </a:rPr>
              <a:t>meets </a:t>
            </a:r>
            <a:r>
              <a:rPr sz="1200" spc="15" dirty="0">
                <a:latin typeface="Trebuchet MS"/>
                <a:cs typeface="Trebuchet MS"/>
              </a:rPr>
              <a:t>the </a:t>
            </a:r>
            <a:r>
              <a:rPr sz="1200" spc="20" dirty="0">
                <a:latin typeface="Trebuchet MS"/>
                <a:cs typeface="Trebuchet MS"/>
              </a:rPr>
              <a:t>expectations </a:t>
            </a:r>
            <a:r>
              <a:rPr sz="1200" spc="15" dirty="0">
                <a:latin typeface="Trebuchet MS"/>
                <a:cs typeface="Trebuchet MS"/>
              </a:rPr>
              <a:t>for </a:t>
            </a:r>
            <a:r>
              <a:rPr sz="1200" spc="10" dirty="0">
                <a:latin typeface="Trebuchet MS"/>
                <a:cs typeface="Trebuchet MS"/>
              </a:rPr>
              <a:t>performance, </a:t>
            </a:r>
            <a:r>
              <a:rPr sz="1200" spc="-5" dirty="0">
                <a:latin typeface="Trebuchet MS"/>
                <a:cs typeface="Trebuchet MS"/>
              </a:rPr>
              <a:t>functionality, </a:t>
            </a:r>
            <a:r>
              <a:rPr sz="1200" dirty="0">
                <a:latin typeface="Trebuchet MS"/>
                <a:cs typeface="Trebuchet MS"/>
              </a:rPr>
              <a:t>security, </a:t>
            </a:r>
            <a:r>
              <a:rPr sz="1200" spc="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and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-25" dirty="0">
                <a:latin typeface="Trebuchet MS"/>
                <a:cs typeface="Trebuchet MS"/>
              </a:rPr>
              <a:t>reliability.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-25" dirty="0">
                <a:latin typeface="Trebuchet MS"/>
                <a:cs typeface="Trebuchet MS"/>
              </a:rPr>
              <a:t>JMeter,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Postman,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and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65" dirty="0">
                <a:latin typeface="Trebuchet MS"/>
                <a:cs typeface="Trebuchet MS"/>
              </a:rPr>
              <a:t>SoapUI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are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55" dirty="0">
                <a:latin typeface="Trebuchet MS"/>
                <a:cs typeface="Trebuchet MS"/>
              </a:rPr>
              <a:t>some</a:t>
            </a:r>
            <a:r>
              <a:rPr sz="1200" spc="-90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of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most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popular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tools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that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are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55" dirty="0">
                <a:latin typeface="Trebuchet MS"/>
                <a:cs typeface="Trebuchet MS"/>
              </a:rPr>
              <a:t>used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for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80" dirty="0">
                <a:latin typeface="Trebuchet MS"/>
                <a:cs typeface="Trebuchet MS"/>
              </a:rPr>
              <a:t>API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testing.</a:t>
            </a:r>
            <a:endParaRPr sz="1200">
              <a:latin typeface="Trebuchet MS"/>
              <a:cs typeface="Trebuchet MS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15" name="object 15"/>
            <p:cNvSpPr/>
            <p:nvPr/>
          </p:nvSpPr>
          <p:spPr>
            <a:xfrm>
              <a:off x="550503" y="3363505"/>
              <a:ext cx="0" cy="1544955"/>
            </a:xfrm>
            <a:custGeom>
              <a:avLst/>
              <a:gdLst/>
              <a:ahLst/>
              <a:cxnLst/>
              <a:rect l="l" t="t" r="r" b="b"/>
              <a:pathLst>
                <a:path h="1544954">
                  <a:moveTo>
                    <a:pt x="0" y="0"/>
                  </a:moveTo>
                  <a:lnTo>
                    <a:pt x="0" y="1544396"/>
                  </a:lnTo>
                </a:path>
              </a:pathLst>
            </a:custGeom>
            <a:ln w="9524">
              <a:solidFill>
                <a:srgbClr val="C88C3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9143999" cy="514349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3989" cy="514349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202405"/>
              <a:ext cx="9525" cy="344170"/>
            </a:xfrm>
            <a:custGeom>
              <a:avLst/>
              <a:gdLst/>
              <a:ahLst/>
              <a:cxnLst/>
              <a:rect l="l" t="t" r="r" b="b"/>
              <a:pathLst>
                <a:path w="9525" h="344170">
                  <a:moveTo>
                    <a:pt x="0" y="344090"/>
                  </a:moveTo>
                  <a:lnTo>
                    <a:pt x="9330" y="344090"/>
                  </a:lnTo>
                  <a:lnTo>
                    <a:pt x="9330" y="0"/>
                  </a:lnTo>
                  <a:lnTo>
                    <a:pt x="0" y="0"/>
                  </a:lnTo>
                  <a:lnTo>
                    <a:pt x="0" y="344090"/>
                  </a:lnTo>
                  <a:close/>
                </a:path>
              </a:pathLst>
            </a:custGeom>
            <a:solidFill>
              <a:srgbClr val="2236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709718" y="1006412"/>
            <a:ext cx="88201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10" dirty="0">
                <a:solidFill>
                  <a:srgbClr val="C88C31"/>
                </a:solidFill>
              </a:rPr>
              <a:t>Validation</a:t>
            </a:r>
            <a:endParaRPr sz="1400"/>
          </a:p>
        </p:txBody>
      </p:sp>
      <p:grpSp>
        <p:nvGrpSpPr>
          <p:cNvPr id="6" name="object 6"/>
          <p:cNvGrpSpPr/>
          <p:nvPr/>
        </p:nvGrpSpPr>
        <p:grpSpPr>
          <a:xfrm>
            <a:off x="-3369" y="127258"/>
            <a:ext cx="640080" cy="1207770"/>
            <a:chOff x="-3369" y="127258"/>
            <a:chExt cx="640080" cy="1207770"/>
          </a:xfrm>
        </p:grpSpPr>
        <p:sp>
          <p:nvSpPr>
            <p:cNvPr id="7" name="object 7"/>
            <p:cNvSpPr/>
            <p:nvPr/>
          </p:nvSpPr>
          <p:spPr>
            <a:xfrm>
              <a:off x="461433" y="960508"/>
              <a:ext cx="175260" cy="374015"/>
            </a:xfrm>
            <a:custGeom>
              <a:avLst/>
              <a:gdLst/>
              <a:ahLst/>
              <a:cxnLst/>
              <a:rect l="l" t="t" r="r" b="b"/>
              <a:pathLst>
                <a:path w="175259" h="374015">
                  <a:moveTo>
                    <a:pt x="175259" y="373912"/>
                  </a:moveTo>
                  <a:lnTo>
                    <a:pt x="0" y="373912"/>
                  </a:lnTo>
                  <a:lnTo>
                    <a:pt x="0" y="0"/>
                  </a:lnTo>
                  <a:lnTo>
                    <a:pt x="175259" y="0"/>
                  </a:lnTo>
                  <a:lnTo>
                    <a:pt x="175259" y="373912"/>
                  </a:lnTo>
                  <a:close/>
                </a:path>
              </a:pathLst>
            </a:custGeom>
            <a:solidFill>
              <a:srgbClr val="C88C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9330" y="139958"/>
              <a:ext cx="224154" cy="494665"/>
            </a:xfrm>
            <a:custGeom>
              <a:avLst/>
              <a:gdLst/>
              <a:ahLst/>
              <a:cxnLst/>
              <a:rect l="l" t="t" r="r" b="b"/>
              <a:pathLst>
                <a:path w="224154" h="494665">
                  <a:moveTo>
                    <a:pt x="0" y="0"/>
                  </a:moveTo>
                  <a:lnTo>
                    <a:pt x="223934" y="0"/>
                  </a:lnTo>
                  <a:lnTo>
                    <a:pt x="223934" y="494522"/>
                  </a:lnTo>
                  <a:lnTo>
                    <a:pt x="0" y="494522"/>
                  </a:lnTo>
                  <a:lnTo>
                    <a:pt x="0" y="0"/>
                  </a:lnTo>
                  <a:close/>
                </a:path>
              </a:pathLst>
            </a:custGeom>
            <a:ln w="253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3675" marR="370840">
              <a:lnSpc>
                <a:spcPct val="100000"/>
              </a:lnSpc>
              <a:spcBef>
                <a:spcPts val="100"/>
              </a:spcBef>
            </a:pPr>
            <a:r>
              <a:rPr spc="5" dirty="0"/>
              <a:t>Validation</a:t>
            </a:r>
            <a:r>
              <a:rPr spc="-65" dirty="0"/>
              <a:t> </a:t>
            </a:r>
            <a:r>
              <a:rPr spc="-5" dirty="0"/>
              <a:t>in</a:t>
            </a:r>
            <a:r>
              <a:rPr spc="-60" dirty="0"/>
              <a:t> </a:t>
            </a:r>
            <a:r>
              <a:rPr spc="90" dirty="0"/>
              <a:t>APIs</a:t>
            </a:r>
            <a:r>
              <a:rPr spc="-65" dirty="0"/>
              <a:t> </a:t>
            </a:r>
            <a:r>
              <a:rPr spc="25" dirty="0"/>
              <a:t>refers</a:t>
            </a:r>
            <a:r>
              <a:rPr spc="-65" dirty="0"/>
              <a:t> </a:t>
            </a:r>
            <a:r>
              <a:rPr dirty="0"/>
              <a:t>to</a:t>
            </a:r>
            <a:r>
              <a:rPr spc="-70" dirty="0"/>
              <a:t> </a:t>
            </a:r>
            <a:r>
              <a:rPr spc="15" dirty="0"/>
              <a:t>the</a:t>
            </a:r>
            <a:r>
              <a:rPr spc="-75" dirty="0"/>
              <a:t> </a:t>
            </a:r>
            <a:r>
              <a:rPr spc="10" dirty="0"/>
              <a:t>veriﬁcation</a:t>
            </a:r>
            <a:r>
              <a:rPr spc="-75" dirty="0"/>
              <a:t> </a:t>
            </a:r>
            <a:r>
              <a:rPr spc="20" dirty="0"/>
              <a:t>of</a:t>
            </a:r>
            <a:r>
              <a:rPr spc="-75" dirty="0"/>
              <a:t> </a:t>
            </a:r>
            <a:r>
              <a:rPr spc="35" dirty="0"/>
              <a:t>correctness</a:t>
            </a:r>
            <a:r>
              <a:rPr spc="-85" dirty="0"/>
              <a:t> </a:t>
            </a:r>
            <a:r>
              <a:rPr spc="20" dirty="0"/>
              <a:t>of</a:t>
            </a:r>
            <a:r>
              <a:rPr spc="-75" dirty="0"/>
              <a:t> </a:t>
            </a:r>
            <a:r>
              <a:rPr spc="-25" dirty="0"/>
              <a:t>data.</a:t>
            </a:r>
            <a:r>
              <a:rPr spc="-95" dirty="0"/>
              <a:t> </a:t>
            </a:r>
            <a:r>
              <a:rPr spc="5" dirty="0"/>
              <a:t>Validation</a:t>
            </a:r>
            <a:r>
              <a:rPr spc="-75" dirty="0"/>
              <a:t> </a:t>
            </a:r>
            <a:r>
              <a:rPr spc="35" dirty="0"/>
              <a:t>can</a:t>
            </a:r>
            <a:r>
              <a:rPr spc="-60" dirty="0"/>
              <a:t> </a:t>
            </a:r>
            <a:r>
              <a:rPr spc="30" dirty="0"/>
              <a:t>be</a:t>
            </a:r>
            <a:r>
              <a:rPr spc="-90" dirty="0"/>
              <a:t> </a:t>
            </a:r>
            <a:r>
              <a:rPr spc="15" dirty="0"/>
              <a:t>categorized</a:t>
            </a:r>
            <a:r>
              <a:rPr spc="-65" dirty="0"/>
              <a:t> </a:t>
            </a:r>
            <a:r>
              <a:rPr spc="-10" dirty="0"/>
              <a:t>into</a:t>
            </a:r>
            <a:r>
              <a:rPr spc="-70" dirty="0"/>
              <a:t> </a:t>
            </a:r>
            <a:r>
              <a:rPr spc="15" dirty="0"/>
              <a:t>two </a:t>
            </a:r>
            <a:r>
              <a:rPr spc="-345" dirty="0"/>
              <a:t> </a:t>
            </a:r>
            <a:r>
              <a:rPr spc="5" dirty="0"/>
              <a:t>types:</a:t>
            </a:r>
          </a:p>
          <a:p>
            <a:pPr marL="180975">
              <a:lnSpc>
                <a:spcPct val="100000"/>
              </a:lnSpc>
              <a:spcBef>
                <a:spcPts val="45"/>
              </a:spcBef>
            </a:pPr>
            <a:endParaRPr spc="5" dirty="0"/>
          </a:p>
          <a:p>
            <a:pPr marL="365125" indent="-149225">
              <a:lnSpc>
                <a:spcPct val="100000"/>
              </a:lnSpc>
              <a:buFont typeface="Lucida Sans Unicode"/>
              <a:buChar char="▪"/>
              <a:tabLst>
                <a:tab pos="365125" algn="l"/>
              </a:tabLst>
            </a:pPr>
            <a:r>
              <a:rPr spc="90" dirty="0"/>
              <a:t>Se</a:t>
            </a:r>
            <a:r>
              <a:rPr spc="85" dirty="0"/>
              <a:t>r</a:t>
            </a:r>
            <a:r>
              <a:rPr dirty="0"/>
              <a:t>v</a:t>
            </a:r>
            <a:r>
              <a:rPr spc="10" dirty="0"/>
              <a:t>er</a:t>
            </a:r>
            <a:r>
              <a:rPr spc="-80" dirty="0"/>
              <a:t> </a:t>
            </a:r>
            <a:r>
              <a:rPr dirty="0"/>
              <a:t>v</a:t>
            </a:r>
            <a:r>
              <a:rPr spc="25" dirty="0"/>
              <a:t>a</a:t>
            </a:r>
            <a:r>
              <a:rPr spc="5" dirty="0"/>
              <a:t>lid</a:t>
            </a:r>
            <a:r>
              <a:rPr spc="-20" dirty="0"/>
              <a:t>a</a:t>
            </a:r>
            <a:r>
              <a:rPr dirty="0"/>
              <a:t>tion</a:t>
            </a:r>
          </a:p>
          <a:p>
            <a:pPr marL="180975">
              <a:lnSpc>
                <a:spcPct val="100000"/>
              </a:lnSpc>
              <a:spcBef>
                <a:spcPts val="45"/>
              </a:spcBef>
              <a:buFont typeface="Lucida Sans Unicode"/>
              <a:buChar char="▪"/>
            </a:pPr>
            <a:endParaRPr dirty="0"/>
          </a:p>
          <a:p>
            <a:pPr marL="365125" indent="-149225">
              <a:lnSpc>
                <a:spcPct val="100000"/>
              </a:lnSpc>
              <a:buFont typeface="Lucida Sans Unicode"/>
              <a:buChar char="▪"/>
              <a:tabLst>
                <a:tab pos="365125" algn="l"/>
              </a:tabLst>
            </a:pPr>
            <a:r>
              <a:rPr spc="70" dirty="0"/>
              <a:t>C</a:t>
            </a:r>
            <a:r>
              <a:rPr spc="25" dirty="0"/>
              <a:t>l</a:t>
            </a:r>
            <a:r>
              <a:rPr dirty="0"/>
              <a:t>ie</a:t>
            </a:r>
            <a:r>
              <a:rPr spc="-25" dirty="0"/>
              <a:t>n</a:t>
            </a:r>
            <a:r>
              <a:rPr spc="-40" dirty="0"/>
              <a:t>t</a:t>
            </a:r>
            <a:r>
              <a:rPr spc="10" dirty="0"/>
              <a:t>-</a:t>
            </a:r>
            <a:r>
              <a:rPr spc="35" dirty="0"/>
              <a:t>side</a:t>
            </a:r>
            <a:r>
              <a:rPr spc="-85" dirty="0"/>
              <a:t> </a:t>
            </a:r>
            <a:r>
              <a:rPr dirty="0"/>
              <a:t>v</a:t>
            </a:r>
            <a:r>
              <a:rPr spc="25" dirty="0"/>
              <a:t>a</a:t>
            </a:r>
            <a:r>
              <a:rPr spc="5" dirty="0"/>
              <a:t>lid</a:t>
            </a:r>
            <a:r>
              <a:rPr spc="-20" dirty="0"/>
              <a:t>a</a:t>
            </a:r>
            <a:r>
              <a:rPr dirty="0"/>
              <a:t>tion</a:t>
            </a:r>
          </a:p>
          <a:p>
            <a:pPr marL="180975">
              <a:lnSpc>
                <a:spcPct val="100000"/>
              </a:lnSpc>
              <a:spcBef>
                <a:spcPts val="45"/>
              </a:spcBef>
            </a:pPr>
            <a:endParaRPr dirty="0"/>
          </a:p>
          <a:p>
            <a:pPr marL="193675" marR="377190">
              <a:lnSpc>
                <a:spcPct val="100000"/>
              </a:lnSpc>
              <a:spcBef>
                <a:spcPts val="5"/>
              </a:spcBef>
            </a:pPr>
            <a:r>
              <a:rPr spc="20" dirty="0"/>
              <a:t>In</a:t>
            </a:r>
            <a:r>
              <a:rPr spc="-80" dirty="0"/>
              <a:t> </a:t>
            </a:r>
            <a:r>
              <a:rPr spc="10" dirty="0"/>
              <a:t>client-side</a:t>
            </a:r>
            <a:r>
              <a:rPr spc="-80" dirty="0"/>
              <a:t> </a:t>
            </a:r>
            <a:r>
              <a:rPr spc="-10" dirty="0"/>
              <a:t>validation,</a:t>
            </a:r>
            <a:r>
              <a:rPr spc="-70" dirty="0"/>
              <a:t> </a:t>
            </a:r>
            <a:r>
              <a:rPr spc="15" dirty="0"/>
              <a:t>prompt</a:t>
            </a:r>
            <a:r>
              <a:rPr spc="-65" dirty="0"/>
              <a:t> </a:t>
            </a:r>
            <a:r>
              <a:rPr spc="35" dirty="0"/>
              <a:t>feedback</a:t>
            </a:r>
            <a:r>
              <a:rPr spc="-65" dirty="0"/>
              <a:t> </a:t>
            </a:r>
            <a:r>
              <a:rPr spc="35" dirty="0"/>
              <a:t>is</a:t>
            </a:r>
            <a:r>
              <a:rPr spc="-70" dirty="0"/>
              <a:t> </a:t>
            </a:r>
            <a:r>
              <a:rPr spc="-5" dirty="0"/>
              <a:t>given,</a:t>
            </a:r>
            <a:r>
              <a:rPr spc="-70" dirty="0"/>
              <a:t> </a:t>
            </a:r>
            <a:r>
              <a:rPr spc="15" dirty="0"/>
              <a:t>for</a:t>
            </a:r>
            <a:r>
              <a:rPr spc="-70" dirty="0"/>
              <a:t> </a:t>
            </a:r>
            <a:r>
              <a:rPr spc="30" dirty="0"/>
              <a:t>an</a:t>
            </a:r>
            <a:r>
              <a:rPr spc="-60" dirty="0"/>
              <a:t> </a:t>
            </a:r>
            <a:r>
              <a:rPr spc="25" dirty="0"/>
              <a:t>instance</a:t>
            </a:r>
            <a:r>
              <a:rPr spc="-75" dirty="0"/>
              <a:t> </a:t>
            </a:r>
            <a:r>
              <a:rPr spc="40" dirty="0"/>
              <a:t>marking</a:t>
            </a:r>
            <a:r>
              <a:rPr spc="-80" dirty="0"/>
              <a:t> </a:t>
            </a:r>
            <a:r>
              <a:rPr spc="15" dirty="0"/>
              <a:t>out</a:t>
            </a:r>
            <a:r>
              <a:rPr spc="-70" dirty="0"/>
              <a:t> </a:t>
            </a:r>
            <a:r>
              <a:rPr spc="15" dirty="0"/>
              <a:t>the</a:t>
            </a:r>
            <a:r>
              <a:rPr spc="-70" dirty="0"/>
              <a:t> </a:t>
            </a:r>
            <a:r>
              <a:rPr spc="10" dirty="0"/>
              <a:t>incorrect</a:t>
            </a:r>
            <a:r>
              <a:rPr spc="-80" dirty="0"/>
              <a:t> </a:t>
            </a:r>
            <a:r>
              <a:rPr spc="15" dirty="0"/>
              <a:t>entry</a:t>
            </a:r>
            <a:r>
              <a:rPr spc="-65" dirty="0"/>
              <a:t> </a:t>
            </a:r>
            <a:r>
              <a:rPr spc="-5" dirty="0"/>
              <a:t>in</a:t>
            </a:r>
            <a:r>
              <a:rPr spc="-65" dirty="0"/>
              <a:t> </a:t>
            </a:r>
            <a:r>
              <a:rPr spc="15" dirty="0"/>
              <a:t>red </a:t>
            </a:r>
            <a:r>
              <a:rPr spc="-345" dirty="0"/>
              <a:t> </a:t>
            </a:r>
            <a:r>
              <a:rPr spc="-25" dirty="0"/>
              <a:t>color,</a:t>
            </a:r>
            <a:r>
              <a:rPr spc="-85" dirty="0"/>
              <a:t> </a:t>
            </a:r>
            <a:r>
              <a:rPr spc="-5" dirty="0"/>
              <a:t>tooltip</a:t>
            </a:r>
            <a:r>
              <a:rPr spc="-80" dirty="0"/>
              <a:t> </a:t>
            </a:r>
            <a:r>
              <a:rPr spc="15" dirty="0"/>
              <a:t>for</a:t>
            </a:r>
            <a:r>
              <a:rPr spc="-90" dirty="0"/>
              <a:t> </a:t>
            </a:r>
            <a:r>
              <a:rPr spc="-5" dirty="0"/>
              <a:t>correction,</a:t>
            </a:r>
            <a:r>
              <a:rPr spc="-95" dirty="0"/>
              <a:t> </a:t>
            </a:r>
            <a:r>
              <a:rPr spc="-40" dirty="0"/>
              <a:t>etc.</a:t>
            </a:r>
          </a:p>
          <a:p>
            <a:pPr marL="180975">
              <a:lnSpc>
                <a:spcPct val="100000"/>
              </a:lnSpc>
              <a:spcBef>
                <a:spcPts val="45"/>
              </a:spcBef>
            </a:pPr>
            <a:endParaRPr spc="-40" dirty="0"/>
          </a:p>
          <a:p>
            <a:pPr marL="193675" marR="5080">
              <a:lnSpc>
                <a:spcPct val="100000"/>
              </a:lnSpc>
            </a:pPr>
            <a:r>
              <a:rPr spc="35" dirty="0"/>
              <a:t>Server-side </a:t>
            </a:r>
            <a:r>
              <a:rPr dirty="0"/>
              <a:t>validation </a:t>
            </a:r>
            <a:r>
              <a:rPr spc="15" dirty="0"/>
              <a:t>involves </a:t>
            </a:r>
            <a:r>
              <a:rPr spc="35" dirty="0"/>
              <a:t>mundane </a:t>
            </a:r>
            <a:r>
              <a:rPr spc="60" dirty="0"/>
              <a:t>tasks such </a:t>
            </a:r>
            <a:r>
              <a:rPr spc="70" dirty="0"/>
              <a:t>as </a:t>
            </a:r>
            <a:r>
              <a:rPr spc="15" dirty="0"/>
              <a:t>what </a:t>
            </a:r>
            <a:r>
              <a:rPr spc="25" dirty="0"/>
              <a:t>kind </a:t>
            </a:r>
            <a:r>
              <a:rPr spc="20" dirty="0"/>
              <a:t>of </a:t>
            </a:r>
            <a:r>
              <a:rPr spc="15" dirty="0"/>
              <a:t>property </a:t>
            </a:r>
            <a:r>
              <a:rPr spc="-30" dirty="0"/>
              <a:t>it </a:t>
            </a:r>
            <a:r>
              <a:rPr spc="35" dirty="0"/>
              <a:t>is </a:t>
            </a:r>
            <a:r>
              <a:rPr spc="15" dirty="0"/>
              <a:t>(account </a:t>
            </a:r>
            <a:r>
              <a:rPr spc="-10" dirty="0"/>
              <a:t>number, </a:t>
            </a:r>
            <a:r>
              <a:rPr spc="-15" dirty="0"/>
              <a:t>email, </a:t>
            </a:r>
            <a:r>
              <a:rPr spc="-10" dirty="0"/>
              <a:t> </a:t>
            </a:r>
            <a:r>
              <a:rPr spc="-45" dirty="0"/>
              <a:t>etc),</a:t>
            </a:r>
            <a:r>
              <a:rPr spc="-80" dirty="0"/>
              <a:t> </a:t>
            </a:r>
            <a:r>
              <a:rPr spc="15" dirty="0"/>
              <a:t>validating</a:t>
            </a:r>
            <a:r>
              <a:rPr spc="-65" dirty="0"/>
              <a:t> </a:t>
            </a:r>
            <a:r>
              <a:rPr spc="-10" dirty="0"/>
              <a:t>if</a:t>
            </a:r>
            <a:r>
              <a:rPr spc="-65" dirty="0"/>
              <a:t> </a:t>
            </a:r>
            <a:r>
              <a:rPr spc="15" dirty="0"/>
              <a:t>the</a:t>
            </a:r>
            <a:r>
              <a:rPr spc="-75" dirty="0"/>
              <a:t> </a:t>
            </a:r>
            <a:r>
              <a:rPr spc="15" dirty="0"/>
              <a:t>property</a:t>
            </a:r>
            <a:r>
              <a:rPr spc="-65" dirty="0"/>
              <a:t> </a:t>
            </a:r>
            <a:r>
              <a:rPr spc="35" dirty="0"/>
              <a:t>is</a:t>
            </a:r>
            <a:r>
              <a:rPr spc="-70" dirty="0"/>
              <a:t> </a:t>
            </a:r>
            <a:r>
              <a:rPr spc="-5" dirty="0"/>
              <a:t>required,</a:t>
            </a:r>
            <a:r>
              <a:rPr spc="-90" dirty="0"/>
              <a:t> </a:t>
            </a:r>
            <a:r>
              <a:rPr spc="15" dirty="0"/>
              <a:t>or</a:t>
            </a:r>
            <a:r>
              <a:rPr spc="-65" dirty="0"/>
              <a:t> </a:t>
            </a:r>
            <a:r>
              <a:rPr spc="-10" dirty="0"/>
              <a:t>if</a:t>
            </a:r>
            <a:r>
              <a:rPr spc="-70" dirty="0"/>
              <a:t> </a:t>
            </a:r>
            <a:r>
              <a:rPr spc="15" dirty="0"/>
              <a:t>the</a:t>
            </a:r>
            <a:r>
              <a:rPr spc="-75" dirty="0"/>
              <a:t> </a:t>
            </a:r>
            <a:r>
              <a:rPr spc="15" dirty="0"/>
              <a:t>property</a:t>
            </a:r>
            <a:r>
              <a:rPr spc="-65" dirty="0"/>
              <a:t> </a:t>
            </a:r>
            <a:r>
              <a:rPr spc="35" dirty="0"/>
              <a:t>is</a:t>
            </a:r>
            <a:r>
              <a:rPr spc="-70" dirty="0"/>
              <a:t> </a:t>
            </a:r>
            <a:r>
              <a:rPr spc="10" dirty="0"/>
              <a:t>not</a:t>
            </a:r>
            <a:r>
              <a:rPr spc="-60" dirty="0"/>
              <a:t> </a:t>
            </a:r>
            <a:r>
              <a:rPr spc="30" dirty="0"/>
              <a:t>needed</a:t>
            </a:r>
            <a:r>
              <a:rPr spc="-65" dirty="0"/>
              <a:t> </a:t>
            </a:r>
            <a:r>
              <a:rPr spc="-10" dirty="0"/>
              <a:t>if</a:t>
            </a:r>
            <a:r>
              <a:rPr spc="-65" dirty="0"/>
              <a:t> </a:t>
            </a:r>
            <a:r>
              <a:rPr spc="15" dirty="0"/>
              <a:t>another</a:t>
            </a:r>
            <a:r>
              <a:rPr spc="-65" dirty="0"/>
              <a:t> </a:t>
            </a:r>
            <a:r>
              <a:rPr spc="15" dirty="0"/>
              <a:t>property</a:t>
            </a:r>
            <a:r>
              <a:rPr spc="-70" dirty="0"/>
              <a:t> </a:t>
            </a:r>
            <a:r>
              <a:rPr spc="35" dirty="0"/>
              <a:t>is</a:t>
            </a:r>
            <a:r>
              <a:rPr spc="-65" dirty="0"/>
              <a:t> </a:t>
            </a:r>
            <a:r>
              <a:rPr spc="20" dirty="0"/>
              <a:t>already</a:t>
            </a:r>
            <a:r>
              <a:rPr spc="-70" dirty="0"/>
              <a:t> </a:t>
            </a:r>
            <a:r>
              <a:rPr spc="-20" dirty="0"/>
              <a:t>there.</a:t>
            </a:r>
          </a:p>
        </p:txBody>
      </p:sp>
      <p:grpSp>
        <p:nvGrpSpPr>
          <p:cNvPr id="10" name="object 10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11" name="object 11"/>
            <p:cNvSpPr/>
            <p:nvPr/>
          </p:nvSpPr>
          <p:spPr>
            <a:xfrm>
              <a:off x="550505" y="1050859"/>
              <a:ext cx="0" cy="2905760"/>
            </a:xfrm>
            <a:custGeom>
              <a:avLst/>
              <a:gdLst/>
              <a:ahLst/>
              <a:cxnLst/>
              <a:rect l="l" t="t" r="r" b="b"/>
              <a:pathLst>
                <a:path h="2905760">
                  <a:moveTo>
                    <a:pt x="0" y="0"/>
                  </a:moveTo>
                  <a:lnTo>
                    <a:pt x="0" y="2905320"/>
                  </a:lnTo>
                </a:path>
              </a:pathLst>
            </a:custGeom>
            <a:ln w="9524">
              <a:solidFill>
                <a:srgbClr val="C88C3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9330" y="139958"/>
              <a:ext cx="224154" cy="494665"/>
            </a:xfrm>
            <a:custGeom>
              <a:avLst/>
              <a:gdLst/>
              <a:ahLst/>
              <a:cxnLst/>
              <a:rect l="l" t="t" r="r" b="b"/>
              <a:pathLst>
                <a:path w="224154" h="494665">
                  <a:moveTo>
                    <a:pt x="223934" y="494522"/>
                  </a:moveTo>
                  <a:lnTo>
                    <a:pt x="0" y="494522"/>
                  </a:lnTo>
                  <a:lnTo>
                    <a:pt x="0" y="0"/>
                  </a:lnTo>
                  <a:lnTo>
                    <a:pt x="223934" y="0"/>
                  </a:lnTo>
                  <a:lnTo>
                    <a:pt x="223934" y="49452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9143999" cy="514349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3989" cy="514349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202405"/>
              <a:ext cx="135890" cy="344170"/>
            </a:xfrm>
            <a:custGeom>
              <a:avLst/>
              <a:gdLst/>
              <a:ahLst/>
              <a:cxnLst/>
              <a:rect l="l" t="t" r="r" b="b"/>
              <a:pathLst>
                <a:path w="135890" h="344170">
                  <a:moveTo>
                    <a:pt x="135730" y="344090"/>
                  </a:moveTo>
                  <a:lnTo>
                    <a:pt x="0" y="344090"/>
                  </a:lnTo>
                  <a:lnTo>
                    <a:pt x="0" y="0"/>
                  </a:lnTo>
                  <a:lnTo>
                    <a:pt x="135730" y="0"/>
                  </a:lnTo>
                  <a:lnTo>
                    <a:pt x="135730" y="344090"/>
                  </a:lnTo>
                  <a:close/>
                </a:path>
              </a:pathLst>
            </a:custGeom>
            <a:solidFill>
              <a:srgbClr val="2236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61432" y="1884240"/>
              <a:ext cx="175260" cy="374015"/>
            </a:xfrm>
            <a:custGeom>
              <a:avLst/>
              <a:gdLst/>
              <a:ahLst/>
              <a:cxnLst/>
              <a:rect l="l" t="t" r="r" b="b"/>
              <a:pathLst>
                <a:path w="175259" h="374014">
                  <a:moveTo>
                    <a:pt x="175259" y="373912"/>
                  </a:moveTo>
                  <a:lnTo>
                    <a:pt x="0" y="373912"/>
                  </a:lnTo>
                  <a:lnTo>
                    <a:pt x="0" y="0"/>
                  </a:lnTo>
                  <a:lnTo>
                    <a:pt x="175259" y="0"/>
                  </a:lnTo>
                  <a:lnTo>
                    <a:pt x="175259" y="373912"/>
                  </a:lnTo>
                  <a:close/>
                </a:path>
              </a:pathLst>
            </a:custGeom>
            <a:solidFill>
              <a:srgbClr val="2236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208756" y="221200"/>
            <a:ext cx="8171815" cy="25266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100"/>
              </a:spcBef>
            </a:pPr>
            <a:r>
              <a:rPr sz="1300" b="1" spc="-95" dirty="0">
                <a:solidFill>
                  <a:srgbClr val="22366A"/>
                </a:solidFill>
                <a:latin typeface="Trebuchet MS"/>
                <a:cs typeface="Trebuchet MS"/>
              </a:rPr>
              <a:t>T</a:t>
            </a:r>
            <a:r>
              <a:rPr sz="1300" b="1" spc="15" dirty="0">
                <a:solidFill>
                  <a:srgbClr val="22366A"/>
                </a:solidFill>
                <a:latin typeface="Trebuchet MS"/>
                <a:cs typeface="Trebuchet MS"/>
              </a:rPr>
              <a:t>o</a:t>
            </a:r>
            <a:r>
              <a:rPr sz="1300" b="1" spc="20" dirty="0">
                <a:solidFill>
                  <a:srgbClr val="22366A"/>
                </a:solidFill>
                <a:latin typeface="Trebuchet MS"/>
                <a:cs typeface="Trebuchet MS"/>
              </a:rPr>
              <a:t>p</a:t>
            </a:r>
            <a:r>
              <a:rPr sz="1300" b="1" spc="-105" dirty="0">
                <a:solidFill>
                  <a:srgbClr val="22366A"/>
                </a:solidFill>
                <a:latin typeface="Trebuchet MS"/>
                <a:cs typeface="Trebuchet MS"/>
              </a:rPr>
              <a:t> </a:t>
            </a:r>
            <a:r>
              <a:rPr sz="1300" b="1" spc="114" dirty="0">
                <a:solidFill>
                  <a:srgbClr val="22366A"/>
                </a:solidFill>
                <a:latin typeface="Trebuchet MS"/>
                <a:cs typeface="Trebuchet MS"/>
              </a:rPr>
              <a:t>5</a:t>
            </a:r>
            <a:r>
              <a:rPr sz="1300" b="1" spc="-100" dirty="0">
                <a:solidFill>
                  <a:srgbClr val="22366A"/>
                </a:solidFill>
                <a:latin typeface="Trebuchet MS"/>
                <a:cs typeface="Trebuchet MS"/>
              </a:rPr>
              <a:t> </a:t>
            </a:r>
            <a:r>
              <a:rPr sz="1300" b="1" spc="5" dirty="0">
                <a:solidFill>
                  <a:srgbClr val="22366A"/>
                </a:solidFill>
                <a:latin typeface="Trebuchet MS"/>
                <a:cs typeface="Trebuchet MS"/>
              </a:rPr>
              <a:t>p</a:t>
            </a:r>
            <a:r>
              <a:rPr sz="1300" b="1" spc="-10" dirty="0">
                <a:solidFill>
                  <a:srgbClr val="22366A"/>
                </a:solidFill>
                <a:latin typeface="Trebuchet MS"/>
                <a:cs typeface="Trebuchet MS"/>
              </a:rPr>
              <a:t>r</a:t>
            </a:r>
            <a:r>
              <a:rPr sz="1300" b="1" spc="40" dirty="0">
                <a:solidFill>
                  <a:srgbClr val="22366A"/>
                </a:solidFill>
                <a:latin typeface="Trebuchet MS"/>
                <a:cs typeface="Trebuchet MS"/>
              </a:rPr>
              <a:t>a</a:t>
            </a:r>
            <a:r>
              <a:rPr sz="1300" b="1" spc="15" dirty="0">
                <a:solidFill>
                  <a:srgbClr val="22366A"/>
                </a:solidFill>
                <a:latin typeface="Trebuchet MS"/>
                <a:cs typeface="Trebuchet MS"/>
              </a:rPr>
              <a:t>c</a:t>
            </a:r>
            <a:r>
              <a:rPr sz="1300" b="1" spc="5" dirty="0">
                <a:solidFill>
                  <a:srgbClr val="22366A"/>
                </a:solidFill>
                <a:latin typeface="Trebuchet MS"/>
                <a:cs typeface="Trebuchet MS"/>
              </a:rPr>
              <a:t>tic</a:t>
            </a:r>
            <a:r>
              <a:rPr sz="1300" b="1" spc="-5" dirty="0">
                <a:solidFill>
                  <a:srgbClr val="22366A"/>
                </a:solidFill>
                <a:latin typeface="Trebuchet MS"/>
                <a:cs typeface="Trebuchet MS"/>
              </a:rPr>
              <a:t>e</a:t>
            </a:r>
            <a:r>
              <a:rPr sz="1300" b="1" spc="125" dirty="0">
                <a:solidFill>
                  <a:srgbClr val="22366A"/>
                </a:solidFill>
                <a:latin typeface="Trebuchet MS"/>
                <a:cs typeface="Trebuchet MS"/>
              </a:rPr>
              <a:t>s</a:t>
            </a:r>
            <a:r>
              <a:rPr sz="1300" b="1" spc="-110" dirty="0">
                <a:solidFill>
                  <a:srgbClr val="22366A"/>
                </a:solidFill>
                <a:latin typeface="Trebuchet MS"/>
                <a:cs typeface="Trebuchet MS"/>
              </a:rPr>
              <a:t> </a:t>
            </a:r>
            <a:r>
              <a:rPr sz="1300" b="1" spc="25" dirty="0">
                <a:solidFill>
                  <a:srgbClr val="22366A"/>
                </a:solidFill>
                <a:latin typeface="Trebuchet MS"/>
                <a:cs typeface="Trebuchet MS"/>
              </a:rPr>
              <a:t>f</a:t>
            </a:r>
            <a:r>
              <a:rPr sz="1300" b="1" spc="-10" dirty="0">
                <a:solidFill>
                  <a:srgbClr val="22366A"/>
                </a:solidFill>
                <a:latin typeface="Trebuchet MS"/>
                <a:cs typeface="Trebuchet MS"/>
              </a:rPr>
              <a:t>o</a:t>
            </a:r>
            <a:r>
              <a:rPr sz="1300" b="1" spc="-5" dirty="0">
                <a:solidFill>
                  <a:srgbClr val="22366A"/>
                </a:solidFill>
                <a:latin typeface="Trebuchet MS"/>
                <a:cs typeface="Trebuchet MS"/>
              </a:rPr>
              <a:t>r</a:t>
            </a:r>
            <a:r>
              <a:rPr sz="1300" b="1" spc="-105" dirty="0">
                <a:solidFill>
                  <a:srgbClr val="22366A"/>
                </a:solidFill>
                <a:latin typeface="Trebuchet MS"/>
                <a:cs typeface="Trebuchet MS"/>
              </a:rPr>
              <a:t> </a:t>
            </a:r>
            <a:r>
              <a:rPr sz="1300" b="1" spc="30" dirty="0">
                <a:solidFill>
                  <a:srgbClr val="22366A"/>
                </a:solidFill>
                <a:latin typeface="Trebuchet MS"/>
                <a:cs typeface="Trebuchet MS"/>
              </a:rPr>
              <a:t>b</a:t>
            </a:r>
            <a:r>
              <a:rPr sz="1300" b="1" spc="5" dirty="0">
                <a:solidFill>
                  <a:srgbClr val="22366A"/>
                </a:solidFill>
                <a:latin typeface="Trebuchet MS"/>
                <a:cs typeface="Trebuchet MS"/>
              </a:rPr>
              <a:t>u</a:t>
            </a:r>
            <a:r>
              <a:rPr sz="1300" b="1" spc="-45" dirty="0">
                <a:solidFill>
                  <a:srgbClr val="22366A"/>
                </a:solidFill>
                <a:latin typeface="Trebuchet MS"/>
                <a:cs typeface="Trebuchet MS"/>
              </a:rPr>
              <a:t>i</a:t>
            </a:r>
            <a:r>
              <a:rPr sz="1300" b="1" dirty="0">
                <a:solidFill>
                  <a:srgbClr val="22366A"/>
                </a:solidFill>
                <a:latin typeface="Trebuchet MS"/>
                <a:cs typeface="Trebuchet MS"/>
              </a:rPr>
              <a:t>l</a:t>
            </a:r>
            <a:r>
              <a:rPr sz="1300" b="1" spc="35" dirty="0">
                <a:solidFill>
                  <a:srgbClr val="22366A"/>
                </a:solidFill>
                <a:latin typeface="Trebuchet MS"/>
                <a:cs typeface="Trebuchet MS"/>
              </a:rPr>
              <a:t>d</a:t>
            </a:r>
            <a:r>
              <a:rPr sz="1300" b="1" spc="-45" dirty="0">
                <a:solidFill>
                  <a:srgbClr val="22366A"/>
                </a:solidFill>
                <a:latin typeface="Trebuchet MS"/>
                <a:cs typeface="Trebuchet MS"/>
              </a:rPr>
              <a:t>i</a:t>
            </a:r>
            <a:r>
              <a:rPr sz="1300" b="1" spc="80" dirty="0">
                <a:solidFill>
                  <a:srgbClr val="22366A"/>
                </a:solidFill>
                <a:latin typeface="Trebuchet MS"/>
                <a:cs typeface="Trebuchet MS"/>
              </a:rPr>
              <a:t>ng</a:t>
            </a:r>
            <a:r>
              <a:rPr sz="1300" b="1" spc="-100" dirty="0">
                <a:solidFill>
                  <a:srgbClr val="22366A"/>
                </a:solidFill>
                <a:latin typeface="Trebuchet MS"/>
                <a:cs typeface="Trebuchet MS"/>
              </a:rPr>
              <a:t> </a:t>
            </a:r>
            <a:r>
              <a:rPr sz="1300" b="1" spc="75" dirty="0">
                <a:solidFill>
                  <a:srgbClr val="22366A"/>
                </a:solidFill>
                <a:latin typeface="Trebuchet MS"/>
                <a:cs typeface="Trebuchet MS"/>
              </a:rPr>
              <a:t>API</a:t>
            </a:r>
            <a:endParaRPr sz="13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300">
              <a:latin typeface="Trebuchet MS"/>
              <a:cs typeface="Trebuchet MS"/>
            </a:endParaRPr>
          </a:p>
          <a:p>
            <a:pPr marL="12700" marR="608330" algn="just">
              <a:lnSpc>
                <a:spcPct val="100000"/>
              </a:lnSpc>
              <a:spcBef>
                <a:spcPts val="5"/>
              </a:spcBef>
            </a:pPr>
            <a:r>
              <a:rPr sz="1200" spc="45" dirty="0">
                <a:latin typeface="Trebuchet MS"/>
                <a:cs typeface="Trebuchet MS"/>
              </a:rPr>
              <a:t>Above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we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had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a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look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-5" dirty="0">
                <a:latin typeface="Trebuchet MS"/>
                <a:cs typeface="Trebuchet MS"/>
              </a:rPr>
              <a:t>at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must-have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features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-5" dirty="0">
                <a:latin typeface="Trebuchet MS"/>
                <a:cs typeface="Trebuchet MS"/>
              </a:rPr>
              <a:t>in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80" dirty="0">
                <a:latin typeface="Trebuchet MS"/>
                <a:cs typeface="Trebuchet MS"/>
              </a:rPr>
              <a:t>API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along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with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top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tools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that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are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55" dirty="0">
                <a:latin typeface="Trebuchet MS"/>
                <a:cs typeface="Trebuchet MS"/>
              </a:rPr>
              <a:t>used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to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build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80" dirty="0">
                <a:latin typeface="Trebuchet MS"/>
                <a:cs typeface="Trebuchet MS"/>
              </a:rPr>
              <a:t>API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for </a:t>
            </a:r>
            <a:r>
              <a:rPr sz="1200" spc="20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mobile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app</a:t>
            </a:r>
            <a:r>
              <a:rPr sz="1200" spc="-9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or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web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-15" dirty="0">
                <a:latin typeface="Trebuchet MS"/>
                <a:cs typeface="Trebuchet MS"/>
              </a:rPr>
              <a:t>app.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-5" dirty="0">
                <a:latin typeface="Trebuchet MS"/>
                <a:cs typeface="Trebuchet MS"/>
              </a:rPr>
              <a:t>However,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all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of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-30" dirty="0">
                <a:latin typeface="Trebuchet MS"/>
                <a:cs typeface="Trebuchet MS"/>
              </a:rPr>
              <a:t>it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will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75" dirty="0">
                <a:latin typeface="Trebuchet MS"/>
                <a:cs typeface="Trebuchet MS"/>
              </a:rPr>
              <a:t>go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-5" dirty="0">
                <a:latin typeface="Trebuchet MS"/>
                <a:cs typeface="Trebuchet MS"/>
              </a:rPr>
              <a:t>in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vain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-10" dirty="0">
                <a:latin typeface="Trebuchet MS"/>
                <a:cs typeface="Trebuchet MS"/>
              </a:rPr>
              <a:t>if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you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-25" dirty="0">
                <a:latin typeface="Trebuchet MS"/>
                <a:cs typeface="Trebuchet MS"/>
              </a:rPr>
              <a:t>don’t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follow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9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correct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80" dirty="0">
                <a:latin typeface="Trebuchet MS"/>
                <a:cs typeface="Trebuchet MS"/>
              </a:rPr>
              <a:t>API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building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practices. </a:t>
            </a:r>
            <a:r>
              <a:rPr sz="1200" spc="-35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There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a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-10" dirty="0">
                <a:latin typeface="Trebuchet MS"/>
                <a:cs typeface="Trebuchet MS"/>
              </a:rPr>
              <a:t>lot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of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80" dirty="0">
                <a:latin typeface="Trebuchet MS"/>
                <a:cs typeface="Trebuchet MS"/>
              </a:rPr>
              <a:t>API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development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practices.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12700" algn="just">
              <a:lnSpc>
                <a:spcPct val="100000"/>
              </a:lnSpc>
            </a:pPr>
            <a:r>
              <a:rPr sz="1200" spc="-30" dirty="0">
                <a:latin typeface="Trebuchet MS"/>
                <a:cs typeface="Trebuchet MS"/>
              </a:rPr>
              <a:t>Let’</a:t>
            </a:r>
            <a:r>
              <a:rPr sz="1200" spc="-10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have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a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look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-5" dirty="0">
                <a:latin typeface="Trebuchet MS"/>
                <a:cs typeface="Trebuchet MS"/>
              </a:rPr>
              <a:t>at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top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135" dirty="0">
                <a:latin typeface="Trebuchet MS"/>
                <a:cs typeface="Trebuchet MS"/>
              </a:rPr>
              <a:t>5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practices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for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perfect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80" dirty="0">
                <a:latin typeface="Trebuchet MS"/>
                <a:cs typeface="Trebuchet MS"/>
              </a:rPr>
              <a:t>API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development.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250">
              <a:latin typeface="Trebuchet MS"/>
              <a:cs typeface="Trebuchet MS"/>
            </a:endParaRPr>
          </a:p>
          <a:p>
            <a:pPr marL="513080">
              <a:lnSpc>
                <a:spcPct val="100000"/>
              </a:lnSpc>
            </a:pPr>
            <a:r>
              <a:rPr sz="1400" b="1" spc="10" dirty="0">
                <a:solidFill>
                  <a:srgbClr val="223668"/>
                </a:solidFill>
                <a:latin typeface="Trebuchet MS"/>
                <a:cs typeface="Trebuchet MS"/>
              </a:rPr>
              <a:t>Throttling</a:t>
            </a: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400">
              <a:latin typeface="Trebuchet MS"/>
              <a:cs typeface="Trebuchet MS"/>
            </a:endParaRPr>
          </a:p>
          <a:p>
            <a:pPr marL="623570" marR="5080">
              <a:lnSpc>
                <a:spcPct val="100000"/>
              </a:lnSpc>
              <a:spcBef>
                <a:spcPts val="5"/>
              </a:spcBef>
            </a:pPr>
            <a:r>
              <a:rPr sz="1200" spc="50" dirty="0">
                <a:latin typeface="Trebuchet MS"/>
                <a:cs typeface="Trebuchet MS"/>
              </a:rPr>
              <a:t>When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-30" dirty="0">
                <a:latin typeface="Trebuchet MS"/>
                <a:cs typeface="Trebuchet MS"/>
              </a:rPr>
              <a:t>it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50" dirty="0">
                <a:latin typeface="Trebuchet MS"/>
                <a:cs typeface="Trebuchet MS"/>
              </a:rPr>
              <a:t>comes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to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redirecting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overﬂow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of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-10" dirty="0">
                <a:latin typeface="Trebuchet MS"/>
                <a:cs typeface="Trebuchet MS"/>
              </a:rPr>
              <a:t>trafﬁc,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45" dirty="0">
                <a:latin typeface="Trebuchet MS"/>
                <a:cs typeface="Trebuchet MS"/>
              </a:rPr>
              <a:t>safeguarding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from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114" dirty="0">
                <a:latin typeface="Trebuchet MS"/>
                <a:cs typeface="Trebuchet MS"/>
              </a:rPr>
              <a:t>DoS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(Denial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of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Service),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and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backup </a:t>
            </a:r>
            <a:r>
              <a:rPr sz="1200" spc="-350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APIs,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app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throttling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is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best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practice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which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you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all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should</a:t>
            </a:r>
            <a:r>
              <a:rPr sz="1200" spc="-9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consider.</a:t>
            </a:r>
            <a:endParaRPr sz="1200">
              <a:latin typeface="Trebuchet MS"/>
              <a:cs typeface="Trebuchet MS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461432" y="1974592"/>
            <a:ext cx="175260" cy="1836420"/>
            <a:chOff x="461432" y="1974592"/>
            <a:chExt cx="175260" cy="1836420"/>
          </a:xfrm>
        </p:grpSpPr>
        <p:sp>
          <p:nvSpPr>
            <p:cNvPr id="8" name="object 8"/>
            <p:cNvSpPr/>
            <p:nvPr/>
          </p:nvSpPr>
          <p:spPr>
            <a:xfrm>
              <a:off x="550505" y="1974592"/>
              <a:ext cx="0" cy="927735"/>
            </a:xfrm>
            <a:custGeom>
              <a:avLst/>
              <a:gdLst/>
              <a:ahLst/>
              <a:cxnLst/>
              <a:rect l="l" t="t" r="r" b="b"/>
              <a:pathLst>
                <a:path h="927735">
                  <a:moveTo>
                    <a:pt x="0" y="0"/>
                  </a:moveTo>
                  <a:lnTo>
                    <a:pt x="0" y="927228"/>
                  </a:lnTo>
                </a:path>
              </a:pathLst>
            </a:custGeom>
            <a:ln w="9524">
              <a:solidFill>
                <a:srgbClr val="22366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61432" y="3436560"/>
              <a:ext cx="175260" cy="374015"/>
            </a:xfrm>
            <a:custGeom>
              <a:avLst/>
              <a:gdLst/>
              <a:ahLst/>
              <a:cxnLst/>
              <a:rect l="l" t="t" r="r" b="b"/>
              <a:pathLst>
                <a:path w="175259" h="374014">
                  <a:moveTo>
                    <a:pt x="175259" y="373912"/>
                  </a:moveTo>
                  <a:lnTo>
                    <a:pt x="0" y="373912"/>
                  </a:lnTo>
                  <a:lnTo>
                    <a:pt x="0" y="0"/>
                  </a:lnTo>
                  <a:lnTo>
                    <a:pt x="175259" y="0"/>
                  </a:lnTo>
                  <a:lnTo>
                    <a:pt x="175259" y="373912"/>
                  </a:lnTo>
                  <a:close/>
                </a:path>
              </a:pathLst>
            </a:custGeom>
            <a:solidFill>
              <a:srgbClr val="2236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709718" y="3482464"/>
            <a:ext cx="7043420" cy="1000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80" dirty="0">
                <a:solidFill>
                  <a:srgbClr val="223668"/>
                </a:solidFill>
                <a:latin typeface="Trebuchet MS"/>
                <a:cs typeface="Trebuchet MS"/>
              </a:rPr>
              <a:t>E</a:t>
            </a:r>
            <a:r>
              <a:rPr sz="1400" b="1" spc="-5" dirty="0">
                <a:solidFill>
                  <a:srgbClr val="223668"/>
                </a:solidFill>
                <a:latin typeface="Trebuchet MS"/>
                <a:cs typeface="Trebuchet MS"/>
              </a:rPr>
              <a:t>n</a:t>
            </a:r>
            <a:r>
              <a:rPr sz="1400" b="1" spc="45" dirty="0">
                <a:solidFill>
                  <a:srgbClr val="223668"/>
                </a:solidFill>
                <a:latin typeface="Trebuchet MS"/>
                <a:cs typeface="Trebuchet MS"/>
              </a:rPr>
              <a:t>ab</a:t>
            </a:r>
            <a:r>
              <a:rPr sz="1400" b="1" spc="-20" dirty="0">
                <a:solidFill>
                  <a:srgbClr val="223668"/>
                </a:solidFill>
                <a:latin typeface="Trebuchet MS"/>
                <a:cs typeface="Trebuchet MS"/>
              </a:rPr>
              <a:t>l</a:t>
            </a:r>
            <a:r>
              <a:rPr sz="1400" b="1" dirty="0">
                <a:solidFill>
                  <a:srgbClr val="223668"/>
                </a:solidFill>
                <a:latin typeface="Trebuchet MS"/>
                <a:cs typeface="Trebuchet MS"/>
              </a:rPr>
              <a:t>e</a:t>
            </a:r>
            <a:r>
              <a:rPr sz="1400" b="1" spc="-120" dirty="0">
                <a:solidFill>
                  <a:srgbClr val="223668"/>
                </a:solidFill>
                <a:latin typeface="Trebuchet MS"/>
                <a:cs typeface="Trebuchet MS"/>
              </a:rPr>
              <a:t> </a:t>
            </a:r>
            <a:r>
              <a:rPr sz="1400" b="1" spc="-15" dirty="0">
                <a:solidFill>
                  <a:srgbClr val="223668"/>
                </a:solidFill>
                <a:latin typeface="Trebuchet MS"/>
                <a:cs typeface="Trebuchet MS"/>
              </a:rPr>
              <a:t>o</a:t>
            </a:r>
            <a:r>
              <a:rPr sz="1400" b="1" spc="-35" dirty="0">
                <a:solidFill>
                  <a:srgbClr val="223668"/>
                </a:solidFill>
                <a:latin typeface="Trebuchet MS"/>
                <a:cs typeface="Trebuchet MS"/>
              </a:rPr>
              <a:t>v</a:t>
            </a:r>
            <a:r>
              <a:rPr sz="1400" b="1" spc="-15" dirty="0">
                <a:solidFill>
                  <a:srgbClr val="223668"/>
                </a:solidFill>
                <a:latin typeface="Trebuchet MS"/>
                <a:cs typeface="Trebuchet MS"/>
              </a:rPr>
              <a:t>errid</a:t>
            </a:r>
            <a:r>
              <a:rPr sz="1400" b="1" spc="-45" dirty="0">
                <a:solidFill>
                  <a:srgbClr val="223668"/>
                </a:solidFill>
                <a:latin typeface="Trebuchet MS"/>
                <a:cs typeface="Trebuchet MS"/>
              </a:rPr>
              <a:t>i</a:t>
            </a:r>
            <a:r>
              <a:rPr sz="1400" b="1" spc="90" dirty="0">
                <a:solidFill>
                  <a:srgbClr val="223668"/>
                </a:solidFill>
                <a:latin typeface="Trebuchet MS"/>
                <a:cs typeface="Trebuchet MS"/>
              </a:rPr>
              <a:t>ng</a:t>
            </a:r>
            <a:r>
              <a:rPr sz="1400" b="1" spc="-110" dirty="0">
                <a:solidFill>
                  <a:srgbClr val="223668"/>
                </a:solidFill>
                <a:latin typeface="Trebuchet MS"/>
                <a:cs typeface="Trebuchet MS"/>
              </a:rPr>
              <a:t> </a:t>
            </a:r>
            <a:r>
              <a:rPr sz="1400" b="1" spc="65" dirty="0">
                <a:solidFill>
                  <a:srgbClr val="223668"/>
                </a:solidFill>
                <a:latin typeface="Trebuchet MS"/>
                <a:cs typeface="Trebuchet MS"/>
              </a:rPr>
              <a:t>H</a:t>
            </a:r>
            <a:r>
              <a:rPr sz="1400" b="1" spc="100" dirty="0">
                <a:solidFill>
                  <a:srgbClr val="223668"/>
                </a:solidFill>
                <a:latin typeface="Trebuchet MS"/>
                <a:cs typeface="Trebuchet MS"/>
              </a:rPr>
              <a:t>T</a:t>
            </a:r>
            <a:r>
              <a:rPr sz="1400" b="1" spc="45" dirty="0">
                <a:solidFill>
                  <a:srgbClr val="223668"/>
                </a:solidFill>
                <a:latin typeface="Trebuchet MS"/>
                <a:cs typeface="Trebuchet MS"/>
              </a:rPr>
              <a:t>TP</a:t>
            </a:r>
            <a:r>
              <a:rPr sz="1400" b="1" spc="-110" dirty="0">
                <a:solidFill>
                  <a:srgbClr val="223668"/>
                </a:solidFill>
                <a:latin typeface="Trebuchet MS"/>
                <a:cs typeface="Trebuchet MS"/>
              </a:rPr>
              <a:t> </a:t>
            </a:r>
            <a:r>
              <a:rPr sz="1400" b="1" spc="25" dirty="0">
                <a:solidFill>
                  <a:srgbClr val="223668"/>
                </a:solidFill>
                <a:latin typeface="Trebuchet MS"/>
                <a:cs typeface="Trebuchet MS"/>
              </a:rPr>
              <a:t>m</a:t>
            </a:r>
            <a:r>
              <a:rPr sz="1400" b="1" spc="-5" dirty="0">
                <a:solidFill>
                  <a:srgbClr val="223668"/>
                </a:solidFill>
                <a:latin typeface="Trebuchet MS"/>
                <a:cs typeface="Trebuchet MS"/>
              </a:rPr>
              <a:t>e</a:t>
            </a:r>
            <a:r>
              <a:rPr sz="1400" b="1" spc="15" dirty="0">
                <a:solidFill>
                  <a:srgbClr val="223668"/>
                </a:solidFill>
                <a:latin typeface="Trebuchet MS"/>
                <a:cs typeface="Trebuchet MS"/>
              </a:rPr>
              <a:t>thod</a:t>
            </a: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400">
              <a:latin typeface="Trebuchet MS"/>
              <a:cs typeface="Trebuchet MS"/>
            </a:endParaRPr>
          </a:p>
          <a:p>
            <a:pPr marL="122555" marR="5080" algn="just">
              <a:lnSpc>
                <a:spcPct val="100000"/>
              </a:lnSpc>
            </a:pPr>
            <a:r>
              <a:rPr sz="1200" spc="15" dirty="0">
                <a:latin typeface="Trebuchet MS"/>
                <a:cs typeface="Trebuchet MS"/>
              </a:rPr>
              <a:t>There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are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55" dirty="0">
                <a:latin typeface="Trebuchet MS"/>
                <a:cs typeface="Trebuchet MS"/>
              </a:rPr>
              <a:t>some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proxies,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who</a:t>
            </a:r>
            <a:r>
              <a:rPr sz="1200" spc="-90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only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support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95" dirty="0">
                <a:latin typeface="Trebuchet MS"/>
                <a:cs typeface="Trebuchet MS"/>
              </a:rPr>
              <a:t>POST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and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65" dirty="0">
                <a:latin typeface="Trebuchet MS"/>
                <a:cs typeface="Trebuchet MS"/>
              </a:rPr>
              <a:t>GET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methods;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this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is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why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you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45" dirty="0">
                <a:latin typeface="Trebuchet MS"/>
                <a:cs typeface="Trebuchet MS"/>
              </a:rPr>
              <a:t>must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allow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your </a:t>
            </a:r>
            <a:r>
              <a:rPr sz="1200" spc="-350" dirty="0">
                <a:latin typeface="Trebuchet MS"/>
                <a:cs typeface="Trebuchet MS"/>
              </a:rPr>
              <a:t> </a:t>
            </a:r>
            <a:r>
              <a:rPr sz="1200" spc="70" dirty="0">
                <a:latin typeface="Trebuchet MS"/>
                <a:cs typeface="Trebuchet MS"/>
              </a:rPr>
              <a:t>RESTful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80" dirty="0">
                <a:latin typeface="Trebuchet MS"/>
                <a:cs typeface="Trebuchet MS"/>
              </a:rPr>
              <a:t>API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to</a:t>
            </a:r>
            <a:r>
              <a:rPr sz="1200" spc="-90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override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70" dirty="0">
                <a:latin typeface="Trebuchet MS"/>
                <a:cs typeface="Trebuchet MS"/>
              </a:rPr>
              <a:t>HTTP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-5" dirty="0">
                <a:latin typeface="Trebuchet MS"/>
                <a:cs typeface="Trebuchet MS"/>
              </a:rPr>
              <a:t>method.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You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can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do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this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by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employing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9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custom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70" dirty="0">
                <a:latin typeface="Trebuchet MS"/>
                <a:cs typeface="Trebuchet MS"/>
              </a:rPr>
              <a:t>HTTP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Header </a:t>
            </a:r>
            <a:r>
              <a:rPr sz="1200" spc="45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X-HTTP-Method-Override.</a:t>
            </a:r>
            <a:endParaRPr sz="1200">
              <a:latin typeface="Trebuchet MS"/>
              <a:cs typeface="Trebuchet MS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12" name="object 12"/>
            <p:cNvSpPr/>
            <p:nvPr/>
          </p:nvSpPr>
          <p:spPr>
            <a:xfrm>
              <a:off x="550505" y="3526911"/>
              <a:ext cx="0" cy="927735"/>
            </a:xfrm>
            <a:custGeom>
              <a:avLst/>
              <a:gdLst/>
              <a:ahLst/>
              <a:cxnLst/>
              <a:rect l="l" t="t" r="r" b="b"/>
              <a:pathLst>
                <a:path h="927735">
                  <a:moveTo>
                    <a:pt x="0" y="0"/>
                  </a:moveTo>
                  <a:lnTo>
                    <a:pt x="0" y="927228"/>
                  </a:lnTo>
                </a:path>
              </a:pathLst>
            </a:custGeom>
            <a:ln w="9524">
              <a:solidFill>
                <a:srgbClr val="22366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9143999" cy="514349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3989" cy="514349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202405"/>
              <a:ext cx="9525" cy="344170"/>
            </a:xfrm>
            <a:custGeom>
              <a:avLst/>
              <a:gdLst/>
              <a:ahLst/>
              <a:cxnLst/>
              <a:rect l="l" t="t" r="r" b="b"/>
              <a:pathLst>
                <a:path w="9525" h="344170">
                  <a:moveTo>
                    <a:pt x="0" y="344090"/>
                  </a:moveTo>
                  <a:lnTo>
                    <a:pt x="9330" y="344090"/>
                  </a:lnTo>
                  <a:lnTo>
                    <a:pt x="9330" y="0"/>
                  </a:lnTo>
                  <a:lnTo>
                    <a:pt x="0" y="0"/>
                  </a:lnTo>
                  <a:lnTo>
                    <a:pt x="0" y="344090"/>
                  </a:lnTo>
                  <a:close/>
                </a:path>
              </a:pathLst>
            </a:custGeom>
            <a:solidFill>
              <a:srgbClr val="2236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709718" y="343937"/>
            <a:ext cx="154495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245" dirty="0">
                <a:solidFill>
                  <a:srgbClr val="C88C31"/>
                </a:solidFill>
              </a:rPr>
              <a:t>S</a:t>
            </a:r>
            <a:r>
              <a:rPr sz="1400" spc="120" dirty="0">
                <a:solidFill>
                  <a:srgbClr val="C88C31"/>
                </a:solidFill>
              </a:rPr>
              <a:t>DK</a:t>
            </a:r>
            <a:r>
              <a:rPr sz="1400" spc="-110" dirty="0">
                <a:solidFill>
                  <a:srgbClr val="C88C31"/>
                </a:solidFill>
              </a:rPr>
              <a:t> </a:t>
            </a:r>
            <a:r>
              <a:rPr sz="1400" spc="20" dirty="0">
                <a:solidFill>
                  <a:srgbClr val="C88C31"/>
                </a:solidFill>
              </a:rPr>
              <a:t>an</a:t>
            </a:r>
            <a:r>
              <a:rPr sz="1400" spc="30" dirty="0">
                <a:solidFill>
                  <a:srgbClr val="C88C31"/>
                </a:solidFill>
              </a:rPr>
              <a:t>d</a:t>
            </a:r>
            <a:r>
              <a:rPr sz="1400" spc="-110" dirty="0">
                <a:solidFill>
                  <a:srgbClr val="C88C31"/>
                </a:solidFill>
              </a:rPr>
              <a:t> </a:t>
            </a:r>
            <a:r>
              <a:rPr sz="1400" spc="-15" dirty="0">
                <a:solidFill>
                  <a:srgbClr val="C88C31"/>
                </a:solidFill>
              </a:rPr>
              <a:t>L</a:t>
            </a:r>
            <a:r>
              <a:rPr sz="1400" spc="-5" dirty="0">
                <a:solidFill>
                  <a:srgbClr val="C88C31"/>
                </a:solidFill>
              </a:rPr>
              <a:t>i</a:t>
            </a:r>
            <a:r>
              <a:rPr sz="1400" dirty="0">
                <a:solidFill>
                  <a:srgbClr val="C88C31"/>
                </a:solidFill>
              </a:rPr>
              <a:t>b</a:t>
            </a:r>
            <a:r>
              <a:rPr sz="1400" spc="-15" dirty="0">
                <a:solidFill>
                  <a:srgbClr val="C88C31"/>
                </a:solidFill>
              </a:rPr>
              <a:t>r</a:t>
            </a:r>
            <a:r>
              <a:rPr sz="1400" spc="-10" dirty="0">
                <a:solidFill>
                  <a:srgbClr val="C88C31"/>
                </a:solidFill>
              </a:rPr>
              <a:t>arie</a:t>
            </a:r>
            <a:r>
              <a:rPr sz="1400" spc="130" dirty="0">
                <a:solidFill>
                  <a:srgbClr val="C88C31"/>
                </a:solidFill>
              </a:rPr>
              <a:t>s</a:t>
            </a:r>
            <a:endParaRPr sz="1400"/>
          </a:p>
        </p:txBody>
      </p:sp>
      <p:grpSp>
        <p:nvGrpSpPr>
          <p:cNvPr id="6" name="object 6"/>
          <p:cNvGrpSpPr/>
          <p:nvPr/>
        </p:nvGrpSpPr>
        <p:grpSpPr>
          <a:xfrm>
            <a:off x="-3369" y="127258"/>
            <a:ext cx="640080" cy="3519804"/>
            <a:chOff x="-3369" y="127258"/>
            <a:chExt cx="640080" cy="3519804"/>
          </a:xfrm>
        </p:grpSpPr>
        <p:sp>
          <p:nvSpPr>
            <p:cNvPr id="7" name="object 7"/>
            <p:cNvSpPr/>
            <p:nvPr/>
          </p:nvSpPr>
          <p:spPr>
            <a:xfrm>
              <a:off x="461433" y="298032"/>
              <a:ext cx="175260" cy="374015"/>
            </a:xfrm>
            <a:custGeom>
              <a:avLst/>
              <a:gdLst/>
              <a:ahLst/>
              <a:cxnLst/>
              <a:rect l="l" t="t" r="r" b="b"/>
              <a:pathLst>
                <a:path w="175259" h="374015">
                  <a:moveTo>
                    <a:pt x="175259" y="373912"/>
                  </a:moveTo>
                  <a:lnTo>
                    <a:pt x="0" y="373912"/>
                  </a:lnTo>
                  <a:lnTo>
                    <a:pt x="0" y="0"/>
                  </a:lnTo>
                  <a:lnTo>
                    <a:pt x="175259" y="0"/>
                  </a:lnTo>
                  <a:lnTo>
                    <a:pt x="175259" y="373912"/>
                  </a:lnTo>
                  <a:close/>
                </a:path>
              </a:pathLst>
            </a:custGeom>
            <a:solidFill>
              <a:srgbClr val="C88C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50506" y="388383"/>
              <a:ext cx="0" cy="1039494"/>
            </a:xfrm>
            <a:custGeom>
              <a:avLst/>
              <a:gdLst/>
              <a:ahLst/>
              <a:cxnLst/>
              <a:rect l="l" t="t" r="r" b="b"/>
              <a:pathLst>
                <a:path h="1039494">
                  <a:moveTo>
                    <a:pt x="0" y="0"/>
                  </a:moveTo>
                  <a:lnTo>
                    <a:pt x="0" y="1039197"/>
                  </a:lnTo>
                </a:path>
              </a:pathLst>
            </a:custGeom>
            <a:ln w="9524">
              <a:solidFill>
                <a:srgbClr val="C88C3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9330" y="139958"/>
              <a:ext cx="224154" cy="494665"/>
            </a:xfrm>
            <a:custGeom>
              <a:avLst/>
              <a:gdLst/>
              <a:ahLst/>
              <a:cxnLst/>
              <a:rect l="l" t="t" r="r" b="b"/>
              <a:pathLst>
                <a:path w="224154" h="494665">
                  <a:moveTo>
                    <a:pt x="223934" y="494522"/>
                  </a:moveTo>
                  <a:lnTo>
                    <a:pt x="0" y="494522"/>
                  </a:lnTo>
                  <a:lnTo>
                    <a:pt x="0" y="0"/>
                  </a:lnTo>
                  <a:lnTo>
                    <a:pt x="223934" y="0"/>
                  </a:lnTo>
                  <a:lnTo>
                    <a:pt x="223934" y="49452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9330" y="139958"/>
              <a:ext cx="224154" cy="494665"/>
            </a:xfrm>
            <a:custGeom>
              <a:avLst/>
              <a:gdLst/>
              <a:ahLst/>
              <a:cxnLst/>
              <a:rect l="l" t="t" r="r" b="b"/>
              <a:pathLst>
                <a:path w="224154" h="494665">
                  <a:moveTo>
                    <a:pt x="0" y="0"/>
                  </a:moveTo>
                  <a:lnTo>
                    <a:pt x="223934" y="0"/>
                  </a:lnTo>
                  <a:lnTo>
                    <a:pt x="223934" y="494522"/>
                  </a:lnTo>
                  <a:lnTo>
                    <a:pt x="0" y="494522"/>
                  </a:lnTo>
                  <a:lnTo>
                    <a:pt x="0" y="0"/>
                  </a:lnTo>
                  <a:close/>
                </a:path>
              </a:pathLst>
            </a:custGeom>
            <a:ln w="253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61431" y="1794040"/>
              <a:ext cx="175260" cy="374015"/>
            </a:xfrm>
            <a:custGeom>
              <a:avLst/>
              <a:gdLst/>
              <a:ahLst/>
              <a:cxnLst/>
              <a:rect l="l" t="t" r="r" b="b"/>
              <a:pathLst>
                <a:path w="175259" h="374014">
                  <a:moveTo>
                    <a:pt x="175259" y="373912"/>
                  </a:moveTo>
                  <a:lnTo>
                    <a:pt x="0" y="373912"/>
                  </a:lnTo>
                  <a:lnTo>
                    <a:pt x="0" y="0"/>
                  </a:lnTo>
                  <a:lnTo>
                    <a:pt x="175259" y="0"/>
                  </a:lnTo>
                  <a:lnTo>
                    <a:pt x="175259" y="373912"/>
                  </a:lnTo>
                  <a:close/>
                </a:path>
              </a:pathLst>
            </a:custGeom>
            <a:solidFill>
              <a:srgbClr val="C88C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50504" y="1884391"/>
              <a:ext cx="0" cy="1039494"/>
            </a:xfrm>
            <a:custGeom>
              <a:avLst/>
              <a:gdLst/>
              <a:ahLst/>
              <a:cxnLst/>
              <a:rect l="l" t="t" r="r" b="b"/>
              <a:pathLst>
                <a:path h="1039494">
                  <a:moveTo>
                    <a:pt x="0" y="0"/>
                  </a:moveTo>
                  <a:lnTo>
                    <a:pt x="0" y="1039197"/>
                  </a:lnTo>
                </a:path>
              </a:pathLst>
            </a:custGeom>
            <a:ln w="9524">
              <a:solidFill>
                <a:srgbClr val="C88C3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61431" y="3273153"/>
              <a:ext cx="175260" cy="374015"/>
            </a:xfrm>
            <a:custGeom>
              <a:avLst/>
              <a:gdLst/>
              <a:ahLst/>
              <a:cxnLst/>
              <a:rect l="l" t="t" r="r" b="b"/>
              <a:pathLst>
                <a:path w="175259" h="374014">
                  <a:moveTo>
                    <a:pt x="175259" y="373913"/>
                  </a:moveTo>
                  <a:lnTo>
                    <a:pt x="0" y="373913"/>
                  </a:lnTo>
                  <a:lnTo>
                    <a:pt x="0" y="0"/>
                  </a:lnTo>
                  <a:lnTo>
                    <a:pt x="175259" y="0"/>
                  </a:lnTo>
                  <a:lnTo>
                    <a:pt x="175259" y="373913"/>
                  </a:lnTo>
                  <a:close/>
                </a:path>
              </a:pathLst>
            </a:custGeom>
            <a:solidFill>
              <a:srgbClr val="C88C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819917" y="770442"/>
            <a:ext cx="70688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spc="20" dirty="0">
                <a:latin typeface="Trebuchet MS"/>
                <a:cs typeface="Trebuchet MS"/>
              </a:rPr>
              <a:t>Offer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important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resources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to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9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development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team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to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boost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50" dirty="0">
                <a:latin typeface="Trebuchet MS"/>
                <a:cs typeface="Trebuchet MS"/>
              </a:rPr>
              <a:t>speed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of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services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development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and </a:t>
            </a:r>
            <a:r>
              <a:rPr sz="1200" spc="-345" dirty="0">
                <a:latin typeface="Trebuchet MS"/>
                <a:cs typeface="Trebuchet MS"/>
              </a:rPr>
              <a:t> </a:t>
            </a:r>
            <a:r>
              <a:rPr sz="1200" spc="-5" dirty="0">
                <a:latin typeface="Trebuchet MS"/>
                <a:cs typeface="Trebuchet MS"/>
              </a:rPr>
              <a:t>implementation.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You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can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do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this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by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offering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resources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which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contain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reusable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55" dirty="0">
                <a:latin typeface="Trebuchet MS"/>
                <a:cs typeface="Trebuchet MS"/>
              </a:rPr>
              <a:t>processes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and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-10" dirty="0">
                <a:latin typeface="Trebuchet MS"/>
                <a:cs typeface="Trebuchet MS"/>
              </a:rPr>
              <a:t>code.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09717" y="1839945"/>
            <a:ext cx="7783195" cy="1000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35" dirty="0">
                <a:solidFill>
                  <a:srgbClr val="C88C31"/>
                </a:solidFill>
                <a:latin typeface="Trebuchet MS"/>
                <a:cs typeface="Trebuchet MS"/>
              </a:rPr>
              <a:t>Security</a:t>
            </a: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400">
              <a:latin typeface="Trebuchet MS"/>
              <a:cs typeface="Trebuchet MS"/>
            </a:endParaRPr>
          </a:p>
          <a:p>
            <a:pPr marL="122555" marR="5080">
              <a:lnSpc>
                <a:spcPct val="100000"/>
              </a:lnSpc>
            </a:pPr>
            <a:r>
              <a:rPr sz="1200" spc="10" dirty="0">
                <a:latin typeface="Trebuchet MS"/>
                <a:cs typeface="Trebuchet MS"/>
              </a:rPr>
              <a:t>You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45" dirty="0">
                <a:latin typeface="Trebuchet MS"/>
                <a:cs typeface="Trebuchet MS"/>
              </a:rPr>
              <a:t>must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ensure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that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your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80" dirty="0">
                <a:latin typeface="Trebuchet MS"/>
                <a:cs typeface="Trebuchet MS"/>
              </a:rPr>
              <a:t>API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is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secure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but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not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-5" dirty="0">
                <a:latin typeface="Trebuchet MS"/>
                <a:cs typeface="Trebuchet MS"/>
              </a:rPr>
              <a:t>at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90" dirty="0">
                <a:latin typeface="Trebuchet MS"/>
                <a:cs typeface="Trebuchet MS"/>
              </a:rPr>
              <a:t> </a:t>
            </a:r>
            <a:r>
              <a:rPr sz="1200" spc="45" dirty="0">
                <a:latin typeface="Trebuchet MS"/>
                <a:cs typeface="Trebuchet MS"/>
              </a:rPr>
              <a:t>cost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of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user-friendliness.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If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any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user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65" dirty="0">
                <a:latin typeface="Trebuchet MS"/>
                <a:cs typeface="Trebuchet MS"/>
              </a:rPr>
              <a:t>spends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more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than </a:t>
            </a:r>
            <a:r>
              <a:rPr sz="1200" spc="-345" dirty="0">
                <a:latin typeface="Trebuchet MS"/>
                <a:cs typeface="Trebuchet MS"/>
              </a:rPr>
              <a:t> </a:t>
            </a:r>
            <a:r>
              <a:rPr sz="1200" spc="135" dirty="0">
                <a:latin typeface="Trebuchet MS"/>
                <a:cs typeface="Trebuchet MS"/>
              </a:rPr>
              <a:t>5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minutes</a:t>
            </a:r>
            <a:r>
              <a:rPr sz="1200" spc="-90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on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authentication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then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-30" dirty="0">
                <a:latin typeface="Trebuchet MS"/>
                <a:cs typeface="Trebuchet MS"/>
              </a:rPr>
              <a:t>it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45" dirty="0">
                <a:latin typeface="Trebuchet MS"/>
                <a:cs typeface="Trebuchet MS"/>
              </a:rPr>
              <a:t>means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that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your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80" dirty="0">
                <a:latin typeface="Trebuchet MS"/>
                <a:cs typeface="Trebuchet MS"/>
              </a:rPr>
              <a:t>API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is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far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from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being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user-friendly.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You</a:t>
            </a:r>
            <a:r>
              <a:rPr sz="1200" spc="-9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can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55" dirty="0">
                <a:latin typeface="Trebuchet MS"/>
                <a:cs typeface="Trebuchet MS"/>
              </a:rPr>
              <a:t>use</a:t>
            </a:r>
            <a:endParaRPr sz="1200">
              <a:latin typeface="Trebuchet MS"/>
              <a:cs typeface="Trebuchet MS"/>
            </a:endParaRPr>
          </a:p>
          <a:p>
            <a:pPr marL="122555">
              <a:lnSpc>
                <a:spcPct val="100000"/>
              </a:lnSpc>
            </a:pPr>
            <a:r>
              <a:rPr sz="1200" spc="30" dirty="0">
                <a:latin typeface="Trebuchet MS"/>
                <a:cs typeface="Trebuchet MS"/>
              </a:rPr>
              <a:t>token-based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authentication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to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make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your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80" dirty="0">
                <a:latin typeface="Trebuchet MS"/>
                <a:cs typeface="Trebuchet MS"/>
              </a:rPr>
              <a:t>API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secure.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09717" y="3319059"/>
            <a:ext cx="7550784" cy="1549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15" dirty="0">
                <a:solidFill>
                  <a:srgbClr val="C88C31"/>
                </a:solidFill>
                <a:latin typeface="Trebuchet MS"/>
                <a:cs typeface="Trebuchet MS"/>
              </a:rPr>
              <a:t>Documentation</a:t>
            </a: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400">
              <a:latin typeface="Trebuchet MS"/>
              <a:cs typeface="Trebuchet MS"/>
            </a:endParaRPr>
          </a:p>
          <a:p>
            <a:pPr marL="122555" marR="5080">
              <a:lnSpc>
                <a:spcPct val="100000"/>
              </a:lnSpc>
            </a:pPr>
            <a:r>
              <a:rPr sz="1200" spc="30" dirty="0">
                <a:latin typeface="Trebuchet MS"/>
                <a:cs typeface="Trebuchet MS"/>
              </a:rPr>
              <a:t>Offering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a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wide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range</a:t>
            </a:r>
            <a:r>
              <a:rPr sz="1200" spc="-90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of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documentation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is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another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great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practice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that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you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45" dirty="0">
                <a:latin typeface="Trebuchet MS"/>
                <a:cs typeface="Trebuchet MS"/>
              </a:rPr>
              <a:t>must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consider.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You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45" dirty="0">
                <a:latin typeface="Trebuchet MS"/>
                <a:cs typeface="Trebuchet MS"/>
              </a:rPr>
              <a:t>must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create </a:t>
            </a:r>
            <a:r>
              <a:rPr sz="1200" spc="-34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extensive</a:t>
            </a:r>
            <a:r>
              <a:rPr sz="1200" spc="-9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documentation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for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an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spc="80" dirty="0">
                <a:latin typeface="Trebuchet MS"/>
                <a:cs typeface="Trebuchet MS"/>
              </a:rPr>
              <a:t>API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which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enables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other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mobile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app</a:t>
            </a:r>
            <a:r>
              <a:rPr sz="1200" spc="-90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developers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to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understand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90" dirty="0">
                <a:latin typeface="Trebuchet MS"/>
                <a:cs typeface="Trebuchet MS"/>
              </a:rPr>
              <a:t> </a:t>
            </a:r>
            <a:r>
              <a:rPr sz="1200" spc="-5" dirty="0">
                <a:latin typeface="Trebuchet MS"/>
                <a:cs typeface="Trebuchet MS"/>
              </a:rPr>
              <a:t>entire </a:t>
            </a:r>
            <a:r>
              <a:rPr sz="1200" dirty="0">
                <a:latin typeface="Trebuchet MS"/>
                <a:cs typeface="Trebuchet MS"/>
              </a:rPr>
              <a:t> </a:t>
            </a:r>
            <a:r>
              <a:rPr sz="1200" spc="50" dirty="0">
                <a:latin typeface="Trebuchet MS"/>
                <a:cs typeface="Trebuchet MS"/>
              </a:rPr>
              <a:t>process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-5" dirty="0">
                <a:latin typeface="Trebuchet MS"/>
                <a:cs typeface="Trebuchet MS"/>
              </a:rPr>
              <a:t>in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detail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75" dirty="0">
                <a:latin typeface="Trebuchet MS"/>
                <a:cs typeface="Trebuchet MS"/>
              </a:rPr>
              <a:t>so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that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they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can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-10" dirty="0">
                <a:latin typeface="Trebuchet MS"/>
                <a:cs typeface="Trebuchet MS"/>
              </a:rPr>
              <a:t>utilize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that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information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to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provide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a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top-notch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user</a:t>
            </a:r>
            <a:r>
              <a:rPr sz="1200" spc="-9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experience.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122555" marR="260350">
              <a:lnSpc>
                <a:spcPct val="100000"/>
              </a:lnSpc>
              <a:spcBef>
                <a:spcPts val="5"/>
              </a:spcBef>
            </a:pPr>
            <a:r>
              <a:rPr sz="1200" spc="20" dirty="0">
                <a:latin typeface="Trebuchet MS"/>
                <a:cs typeface="Trebuchet MS"/>
              </a:rPr>
              <a:t>In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a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nutshell,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well-crafted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80" dirty="0">
                <a:latin typeface="Trebuchet MS"/>
                <a:cs typeface="Trebuchet MS"/>
              </a:rPr>
              <a:t>API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documentation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will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decrease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-5" dirty="0">
                <a:latin typeface="Trebuchet MS"/>
                <a:cs typeface="Trebuchet MS"/>
              </a:rPr>
              <a:t>project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cost,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implementation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spc="-30" dirty="0">
                <a:latin typeface="Trebuchet MS"/>
                <a:cs typeface="Trebuchet MS"/>
              </a:rPr>
              <a:t>time,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and </a:t>
            </a:r>
            <a:r>
              <a:rPr sz="1200" spc="-345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enhance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80" dirty="0">
                <a:latin typeface="Trebuchet MS"/>
                <a:cs typeface="Trebuchet MS"/>
              </a:rPr>
              <a:t>API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-5" dirty="0">
                <a:latin typeface="Trebuchet MS"/>
                <a:cs typeface="Trebuchet MS"/>
              </a:rPr>
              <a:t>efﬁciency.</a:t>
            </a:r>
            <a:endParaRPr sz="1200">
              <a:latin typeface="Trebuchet MS"/>
              <a:cs typeface="Trebuchet MS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18" name="object 18"/>
            <p:cNvSpPr/>
            <p:nvPr/>
          </p:nvSpPr>
          <p:spPr>
            <a:xfrm>
              <a:off x="550503" y="3363505"/>
              <a:ext cx="0" cy="1544955"/>
            </a:xfrm>
            <a:custGeom>
              <a:avLst/>
              <a:gdLst/>
              <a:ahLst/>
              <a:cxnLst/>
              <a:rect l="l" t="t" r="r" b="b"/>
              <a:pathLst>
                <a:path h="1544954">
                  <a:moveTo>
                    <a:pt x="0" y="0"/>
                  </a:moveTo>
                  <a:lnTo>
                    <a:pt x="0" y="1544396"/>
                  </a:lnTo>
                </a:path>
              </a:pathLst>
            </a:custGeom>
            <a:ln w="9524">
              <a:solidFill>
                <a:srgbClr val="C88C3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9143999" cy="514349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3999" cy="51434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400779"/>
              <a:ext cx="9144000" cy="4312285"/>
            </a:xfrm>
            <a:custGeom>
              <a:avLst/>
              <a:gdLst/>
              <a:ahLst/>
              <a:cxnLst/>
              <a:rect l="l" t="t" r="r" b="b"/>
              <a:pathLst>
                <a:path w="9144000" h="4312285">
                  <a:moveTo>
                    <a:pt x="9143999" y="4311897"/>
                  </a:moveTo>
                  <a:lnTo>
                    <a:pt x="0" y="4311897"/>
                  </a:lnTo>
                  <a:lnTo>
                    <a:pt x="0" y="0"/>
                  </a:lnTo>
                  <a:lnTo>
                    <a:pt x="9143999" y="0"/>
                  </a:lnTo>
                  <a:lnTo>
                    <a:pt x="9143999" y="4311897"/>
                  </a:lnTo>
                  <a:close/>
                </a:path>
              </a:pathLst>
            </a:custGeom>
            <a:solidFill>
              <a:srgbClr val="2236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582550"/>
              <a:ext cx="144780" cy="323850"/>
            </a:xfrm>
            <a:custGeom>
              <a:avLst/>
              <a:gdLst/>
              <a:ahLst/>
              <a:cxnLst/>
              <a:rect l="l" t="t" r="r" b="b"/>
              <a:pathLst>
                <a:path w="144780" h="323850">
                  <a:moveTo>
                    <a:pt x="144710" y="323529"/>
                  </a:moveTo>
                  <a:lnTo>
                    <a:pt x="0" y="323529"/>
                  </a:lnTo>
                  <a:lnTo>
                    <a:pt x="0" y="0"/>
                  </a:lnTo>
                  <a:lnTo>
                    <a:pt x="144710" y="0"/>
                  </a:lnTo>
                  <a:lnTo>
                    <a:pt x="144710" y="323529"/>
                  </a:lnTo>
                  <a:close/>
                </a:path>
              </a:pathLst>
            </a:custGeom>
            <a:solidFill>
              <a:srgbClr val="C88C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36397" y="621863"/>
            <a:ext cx="986790" cy="25907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105" dirty="0"/>
              <a:t>E</a:t>
            </a:r>
            <a:r>
              <a:rPr spc="40" dirty="0"/>
              <a:t>xp</a:t>
            </a:r>
            <a:r>
              <a:rPr spc="25" dirty="0"/>
              <a:t>r</a:t>
            </a:r>
            <a:r>
              <a:rPr spc="15" dirty="0"/>
              <a:t>e</a:t>
            </a:r>
            <a:r>
              <a:rPr spc="155" dirty="0"/>
              <a:t>s</a:t>
            </a:r>
            <a:r>
              <a:rPr spc="15" dirty="0"/>
              <a:t>s.js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60517" y="941223"/>
            <a:ext cx="7227570" cy="2997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74320" marR="5080" indent="-262255">
              <a:lnSpc>
                <a:spcPct val="100000"/>
              </a:lnSpc>
              <a:spcBef>
                <a:spcPts val="100"/>
              </a:spcBef>
              <a:buFont typeface="Lucida Sans Unicode"/>
              <a:buChar char="▪"/>
              <a:tabLst>
                <a:tab pos="273685" algn="l"/>
                <a:tab pos="274955" algn="l"/>
              </a:tabLst>
            </a:pPr>
            <a:r>
              <a:rPr sz="1300" spc="65" dirty="0">
                <a:solidFill>
                  <a:srgbClr val="FFFFFF"/>
                </a:solidFill>
                <a:latin typeface="Trebuchet MS"/>
                <a:cs typeface="Trebuchet MS"/>
              </a:rPr>
              <a:t>Express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is a </a:t>
            </a:r>
            <a:r>
              <a:rPr sz="1300" spc="40" dirty="0">
                <a:solidFill>
                  <a:srgbClr val="FFFFFF"/>
                </a:solidFill>
                <a:latin typeface="Trebuchet MS"/>
                <a:cs typeface="Trebuchet MS"/>
              </a:rPr>
              <a:t>small </a:t>
            </a:r>
            <a:r>
              <a:rPr sz="1300" spc="25" dirty="0">
                <a:solidFill>
                  <a:srgbClr val="FFFFFF"/>
                </a:solidFill>
                <a:latin typeface="Trebuchet MS"/>
                <a:cs typeface="Trebuchet MS"/>
              </a:rPr>
              <a:t>framework </a:t>
            </a:r>
            <a:r>
              <a:rPr sz="1300" spc="5" dirty="0">
                <a:solidFill>
                  <a:srgbClr val="FFFFFF"/>
                </a:solidFill>
                <a:latin typeface="Trebuchet MS"/>
                <a:cs typeface="Trebuchet MS"/>
              </a:rPr>
              <a:t>that </a:t>
            </a:r>
            <a:r>
              <a:rPr sz="1300" spc="45" dirty="0">
                <a:solidFill>
                  <a:srgbClr val="FFFFFF"/>
                </a:solidFill>
                <a:latin typeface="Trebuchet MS"/>
                <a:cs typeface="Trebuchet MS"/>
              </a:rPr>
              <a:t>sits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on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top </a:t>
            </a:r>
            <a:r>
              <a:rPr sz="1300" spc="20" dirty="0">
                <a:solidFill>
                  <a:srgbClr val="FFFFFF"/>
                </a:solidFill>
                <a:latin typeface="Trebuchet MS"/>
                <a:cs typeface="Trebuchet MS"/>
              </a:rPr>
              <a:t>of </a:t>
            </a:r>
            <a:r>
              <a:rPr sz="1300" spc="-10" dirty="0">
                <a:solidFill>
                  <a:srgbClr val="FFFFFF"/>
                </a:solidFill>
                <a:latin typeface="Trebuchet MS"/>
                <a:cs typeface="Trebuchet MS"/>
              </a:rPr>
              <a:t>Node.js’s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web </a:t>
            </a:r>
            <a:r>
              <a:rPr sz="1300" spc="30" dirty="0">
                <a:solidFill>
                  <a:srgbClr val="FFFFFF"/>
                </a:solidFill>
                <a:latin typeface="Trebuchet MS"/>
                <a:cs typeface="Trebuchet MS"/>
              </a:rPr>
              <a:t>server </a:t>
            </a:r>
            <a:r>
              <a:rPr sz="1300" spc="10" dirty="0">
                <a:solidFill>
                  <a:srgbClr val="FFFFFF"/>
                </a:solidFill>
                <a:latin typeface="Trebuchet MS"/>
                <a:cs typeface="Trebuchet MS"/>
              </a:rPr>
              <a:t>functionality </a:t>
            </a:r>
            <a:r>
              <a:rPr sz="1300" dirty="0">
                <a:solidFill>
                  <a:srgbClr val="FFFFFF"/>
                </a:solidFill>
                <a:latin typeface="Trebuchet MS"/>
                <a:cs typeface="Trebuchet MS"/>
              </a:rPr>
              <a:t>to </a:t>
            </a:r>
            <a:r>
              <a:rPr sz="1300" spc="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5" dirty="0">
                <a:solidFill>
                  <a:srgbClr val="FFFFFF"/>
                </a:solidFill>
                <a:latin typeface="Trebuchet MS"/>
                <a:cs typeface="Trebuchet MS"/>
              </a:rPr>
              <a:t>simplify </a:t>
            </a:r>
            <a:r>
              <a:rPr sz="1300" spc="20" dirty="0">
                <a:solidFill>
                  <a:srgbClr val="FFFFFF"/>
                </a:solidFill>
                <a:latin typeface="Trebuchet MS"/>
                <a:cs typeface="Trebuchet MS"/>
              </a:rPr>
              <a:t>its </a:t>
            </a:r>
            <a:r>
              <a:rPr sz="1300" spc="95" dirty="0">
                <a:solidFill>
                  <a:srgbClr val="FFFFFF"/>
                </a:solidFill>
                <a:latin typeface="Trebuchet MS"/>
                <a:cs typeface="Trebuchet MS"/>
              </a:rPr>
              <a:t>APIs </a:t>
            </a:r>
            <a:r>
              <a:rPr sz="1300" spc="40" dirty="0">
                <a:solidFill>
                  <a:srgbClr val="FFFFFF"/>
                </a:solidFill>
                <a:latin typeface="Trebuchet MS"/>
                <a:cs typeface="Trebuchet MS"/>
              </a:rPr>
              <a:t>and </a:t>
            </a:r>
            <a:r>
              <a:rPr sz="1300" spc="45" dirty="0">
                <a:solidFill>
                  <a:srgbClr val="FFFFFF"/>
                </a:solidFill>
                <a:latin typeface="Trebuchet MS"/>
                <a:cs typeface="Trebuchet MS"/>
              </a:rPr>
              <a:t>add </a:t>
            </a:r>
            <a:r>
              <a:rPr sz="1300" spc="20" dirty="0">
                <a:solidFill>
                  <a:srgbClr val="FFFFFF"/>
                </a:solidFill>
                <a:latin typeface="Trebuchet MS"/>
                <a:cs typeface="Trebuchet MS"/>
              </a:rPr>
              <a:t>helpful </a:t>
            </a:r>
            <a:r>
              <a:rPr sz="1300" spc="30" dirty="0">
                <a:solidFill>
                  <a:srgbClr val="FFFFFF"/>
                </a:solidFill>
                <a:latin typeface="Trebuchet MS"/>
                <a:cs typeface="Trebuchet MS"/>
              </a:rPr>
              <a:t>new </a:t>
            </a:r>
            <a:r>
              <a:rPr sz="1300" dirty="0">
                <a:solidFill>
                  <a:srgbClr val="FFFFFF"/>
                </a:solidFill>
                <a:latin typeface="Trebuchet MS"/>
                <a:cs typeface="Trebuchet MS"/>
              </a:rPr>
              <a:t>features.It </a:t>
            </a:r>
            <a:r>
              <a:rPr sz="1300" spc="50" dirty="0">
                <a:solidFill>
                  <a:srgbClr val="FFFFFF"/>
                </a:solidFill>
                <a:latin typeface="Trebuchet MS"/>
                <a:cs typeface="Trebuchet MS"/>
              </a:rPr>
              <a:t>makes </a:t>
            </a:r>
            <a:r>
              <a:rPr sz="1300" spc="-35" dirty="0">
                <a:solidFill>
                  <a:srgbClr val="FFFFFF"/>
                </a:solidFill>
                <a:latin typeface="Trebuchet MS"/>
                <a:cs typeface="Trebuchet MS"/>
              </a:rPr>
              <a:t>it </a:t>
            </a:r>
            <a:r>
              <a:rPr sz="1300" spc="25" dirty="0">
                <a:solidFill>
                  <a:srgbClr val="FFFFFF"/>
                </a:solidFill>
                <a:latin typeface="Trebuchet MS"/>
                <a:cs typeface="Trebuchet MS"/>
              </a:rPr>
              <a:t>easier </a:t>
            </a:r>
            <a:r>
              <a:rPr sz="1300" dirty="0">
                <a:solidFill>
                  <a:srgbClr val="FFFFFF"/>
                </a:solidFill>
                <a:latin typeface="Trebuchet MS"/>
                <a:cs typeface="Trebuchet MS"/>
              </a:rPr>
              <a:t>to </a:t>
            </a:r>
            <a:r>
              <a:rPr sz="1300" spc="20" dirty="0">
                <a:solidFill>
                  <a:srgbClr val="FFFFFF"/>
                </a:solidFill>
                <a:latin typeface="Trebuchet MS"/>
                <a:cs typeface="Trebuchet MS"/>
              </a:rPr>
              <a:t>organize </a:t>
            </a:r>
            <a:r>
              <a:rPr sz="1300" spc="30" dirty="0">
                <a:solidFill>
                  <a:srgbClr val="FFFFFF"/>
                </a:solidFill>
                <a:latin typeface="Trebuchet MS"/>
                <a:cs typeface="Trebuchet MS"/>
              </a:rPr>
              <a:t>your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dirty="0">
                <a:solidFill>
                  <a:srgbClr val="FFFFFF"/>
                </a:solidFill>
                <a:latin typeface="Trebuchet MS"/>
                <a:cs typeface="Trebuchet MS"/>
              </a:rPr>
              <a:t>application’s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0" dirty="0">
                <a:solidFill>
                  <a:srgbClr val="FFFFFF"/>
                </a:solidFill>
                <a:latin typeface="Trebuchet MS"/>
                <a:cs typeface="Trebuchet MS"/>
              </a:rPr>
              <a:t>functionality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5" dirty="0">
                <a:solidFill>
                  <a:srgbClr val="FFFFFF"/>
                </a:solidFill>
                <a:latin typeface="Trebuchet MS"/>
                <a:cs typeface="Trebuchet MS"/>
              </a:rPr>
              <a:t>with</a:t>
            </a:r>
            <a:r>
              <a:rPr sz="13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middle</a:t>
            </a:r>
            <a:r>
              <a:rPr sz="13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ware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40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13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dirty="0">
                <a:solidFill>
                  <a:srgbClr val="FFFFFF"/>
                </a:solidFill>
                <a:latin typeface="Trebuchet MS"/>
                <a:cs typeface="Trebuchet MS"/>
              </a:rPr>
              <a:t>routing;</a:t>
            </a:r>
            <a:r>
              <a:rPr sz="13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-35" dirty="0">
                <a:solidFill>
                  <a:srgbClr val="FFFFFF"/>
                </a:solidFill>
                <a:latin typeface="Trebuchet MS"/>
                <a:cs typeface="Trebuchet MS"/>
              </a:rPr>
              <a:t>it</a:t>
            </a:r>
            <a:r>
              <a:rPr sz="13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65" dirty="0">
                <a:solidFill>
                  <a:srgbClr val="FFFFFF"/>
                </a:solidFill>
                <a:latin typeface="Trebuchet MS"/>
                <a:cs typeface="Trebuchet MS"/>
              </a:rPr>
              <a:t>adds</a:t>
            </a:r>
            <a:r>
              <a:rPr sz="13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0" dirty="0">
                <a:solidFill>
                  <a:srgbClr val="FFFFFF"/>
                </a:solidFill>
                <a:latin typeface="Trebuchet MS"/>
                <a:cs typeface="Trebuchet MS"/>
              </a:rPr>
              <a:t>helpful</a:t>
            </a:r>
            <a:r>
              <a:rPr sz="13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dirty="0">
                <a:solidFill>
                  <a:srgbClr val="FFFFFF"/>
                </a:solidFill>
                <a:latin typeface="Trebuchet MS"/>
                <a:cs typeface="Trebuchet MS"/>
              </a:rPr>
              <a:t>utilities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Trebuchet MS"/>
                <a:cs typeface="Trebuchet MS"/>
              </a:rPr>
              <a:t>Node.js’s </a:t>
            </a:r>
            <a:r>
              <a:rPr sz="1300" spc="-3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75" dirty="0">
                <a:solidFill>
                  <a:srgbClr val="FFFFFF"/>
                </a:solidFill>
                <a:latin typeface="Trebuchet MS"/>
                <a:cs typeface="Trebuchet MS"/>
              </a:rPr>
              <a:t>HTTP</a:t>
            </a:r>
            <a:r>
              <a:rPr sz="13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-15" dirty="0">
                <a:solidFill>
                  <a:srgbClr val="FFFFFF"/>
                </a:solidFill>
                <a:latin typeface="Trebuchet MS"/>
                <a:cs typeface="Trebuchet MS"/>
              </a:rPr>
              <a:t>objects;it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0" dirty="0">
                <a:solidFill>
                  <a:srgbClr val="FFFFFF"/>
                </a:solidFill>
                <a:latin typeface="Trebuchet MS"/>
                <a:cs typeface="Trebuchet MS"/>
              </a:rPr>
              <a:t>facilitates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13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5" dirty="0">
                <a:solidFill>
                  <a:srgbClr val="FFFFFF"/>
                </a:solidFill>
                <a:latin typeface="Trebuchet MS"/>
                <a:cs typeface="Trebuchet MS"/>
              </a:rPr>
              <a:t>rendering</a:t>
            </a:r>
            <a:r>
              <a:rPr sz="13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0" dirty="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sz="13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0" dirty="0">
                <a:solidFill>
                  <a:srgbClr val="FFFFFF"/>
                </a:solidFill>
                <a:latin typeface="Trebuchet MS"/>
                <a:cs typeface="Trebuchet MS"/>
              </a:rPr>
              <a:t>dynamic</a:t>
            </a:r>
            <a:r>
              <a:rPr sz="13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75" dirty="0">
                <a:solidFill>
                  <a:srgbClr val="FFFFFF"/>
                </a:solidFill>
                <a:latin typeface="Trebuchet MS"/>
                <a:cs typeface="Trebuchet MS"/>
              </a:rPr>
              <a:t>HTTP</a:t>
            </a:r>
            <a:r>
              <a:rPr sz="13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Trebuchet MS"/>
                <a:cs typeface="Trebuchet MS"/>
              </a:rPr>
              <a:t>objects.</a:t>
            </a:r>
            <a:endParaRPr sz="13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lr>
                <a:srgbClr val="FFFFFF"/>
              </a:buClr>
              <a:buFont typeface="Lucida Sans Unicode"/>
              <a:buChar char="▪"/>
            </a:pPr>
            <a:endParaRPr sz="1300">
              <a:latin typeface="Trebuchet MS"/>
              <a:cs typeface="Trebuchet MS"/>
            </a:endParaRPr>
          </a:p>
          <a:p>
            <a:pPr marL="274320" marR="459105" indent="-262255">
              <a:lnSpc>
                <a:spcPct val="100000"/>
              </a:lnSpc>
              <a:buFont typeface="Lucida Sans Unicode"/>
              <a:buChar char="▪"/>
              <a:tabLst>
                <a:tab pos="273685" algn="l"/>
                <a:tab pos="274955" algn="l"/>
              </a:tabLst>
            </a:pPr>
            <a:r>
              <a:rPr sz="1300" spc="65" dirty="0">
                <a:solidFill>
                  <a:srgbClr val="FFFFFF"/>
                </a:solidFill>
                <a:latin typeface="Trebuchet MS"/>
                <a:cs typeface="Trebuchet MS"/>
              </a:rPr>
              <a:t>Express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is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3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0" dirty="0">
                <a:solidFill>
                  <a:srgbClr val="FFFFFF"/>
                </a:solidFill>
                <a:latin typeface="Trebuchet MS"/>
                <a:cs typeface="Trebuchet MS"/>
              </a:rPr>
              <a:t>part</a:t>
            </a:r>
            <a:r>
              <a:rPr sz="13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0" dirty="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sz="13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50" dirty="0">
                <a:solidFill>
                  <a:srgbClr val="FFFFFF"/>
                </a:solidFill>
                <a:latin typeface="Trebuchet MS"/>
                <a:cs typeface="Trebuchet MS"/>
              </a:rPr>
              <a:t>MERN</a:t>
            </a:r>
            <a:r>
              <a:rPr sz="13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stack,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3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0" dirty="0">
                <a:solidFill>
                  <a:srgbClr val="FFFFFF"/>
                </a:solidFill>
                <a:latin typeface="Trebuchet MS"/>
                <a:cs typeface="Trebuchet MS"/>
              </a:rPr>
              <a:t>full</a:t>
            </a:r>
            <a:r>
              <a:rPr sz="13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50" dirty="0">
                <a:solidFill>
                  <a:srgbClr val="FFFFFF"/>
                </a:solidFill>
                <a:latin typeface="Trebuchet MS"/>
                <a:cs typeface="Trebuchet MS"/>
              </a:rPr>
              <a:t>stack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JavaScript</a:t>
            </a:r>
            <a:r>
              <a:rPr sz="13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0" dirty="0">
                <a:solidFill>
                  <a:srgbClr val="FFFFFF"/>
                </a:solidFill>
                <a:latin typeface="Trebuchet MS"/>
                <a:cs typeface="Trebuchet MS"/>
              </a:rPr>
              <a:t>solution</a:t>
            </a:r>
            <a:r>
              <a:rPr sz="13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55" dirty="0">
                <a:solidFill>
                  <a:srgbClr val="FFFFFF"/>
                </a:solidFill>
                <a:latin typeface="Trebuchet MS"/>
                <a:cs typeface="Trebuchet MS"/>
              </a:rPr>
              <a:t>used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-5" dirty="0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r>
              <a:rPr sz="13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5" dirty="0">
                <a:solidFill>
                  <a:srgbClr val="FFFFFF"/>
                </a:solidFill>
                <a:latin typeface="Trebuchet MS"/>
                <a:cs typeface="Trebuchet MS"/>
              </a:rPr>
              <a:t>building</a:t>
            </a:r>
            <a:r>
              <a:rPr sz="13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dirty="0">
                <a:solidFill>
                  <a:srgbClr val="FFFFFF"/>
                </a:solidFill>
                <a:latin typeface="Trebuchet MS"/>
                <a:cs typeface="Trebuchet MS"/>
              </a:rPr>
              <a:t>fast, </a:t>
            </a:r>
            <a:r>
              <a:rPr sz="1300" spc="-3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5" dirty="0">
                <a:solidFill>
                  <a:srgbClr val="FFFFFF"/>
                </a:solidFill>
                <a:latin typeface="Trebuchet MS"/>
                <a:cs typeface="Trebuchet MS"/>
              </a:rPr>
              <a:t>robust,</a:t>
            </a:r>
            <a:r>
              <a:rPr sz="13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40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0" dirty="0">
                <a:solidFill>
                  <a:srgbClr val="FFFFFF"/>
                </a:solidFill>
                <a:latin typeface="Trebuchet MS"/>
                <a:cs typeface="Trebuchet MS"/>
              </a:rPr>
              <a:t>maintainable</a:t>
            </a:r>
            <a:r>
              <a:rPr sz="13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production</a:t>
            </a:r>
            <a:r>
              <a:rPr sz="13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web</a:t>
            </a:r>
            <a:r>
              <a:rPr sz="13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5" dirty="0">
                <a:solidFill>
                  <a:srgbClr val="FFFFFF"/>
                </a:solidFill>
                <a:latin typeface="Trebuchet MS"/>
                <a:cs typeface="Trebuchet MS"/>
              </a:rPr>
              <a:t>applications.</a:t>
            </a:r>
            <a:endParaRPr sz="13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lr>
                <a:srgbClr val="FFFFFF"/>
              </a:buClr>
              <a:buFont typeface="Lucida Sans Unicode"/>
              <a:buChar char="▪"/>
            </a:pPr>
            <a:endParaRPr sz="1300">
              <a:latin typeface="Trebuchet MS"/>
              <a:cs typeface="Trebuchet MS"/>
            </a:endParaRPr>
          </a:p>
          <a:p>
            <a:pPr marL="274320" indent="-262255">
              <a:lnSpc>
                <a:spcPct val="100000"/>
              </a:lnSpc>
              <a:buFont typeface="Lucida Sans Unicode"/>
              <a:buChar char="▪"/>
              <a:tabLst>
                <a:tab pos="273685" algn="l"/>
                <a:tab pos="274955" algn="l"/>
              </a:tabLst>
            </a:pPr>
            <a:r>
              <a:rPr sz="1300" spc="45" dirty="0">
                <a:solidFill>
                  <a:srgbClr val="FFFFFF"/>
                </a:solidFill>
                <a:latin typeface="Trebuchet MS"/>
                <a:cs typeface="Trebuchet MS"/>
              </a:rPr>
              <a:t>MongoDB(Database)</a:t>
            </a:r>
            <a:endParaRPr sz="13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lr>
                <a:srgbClr val="FFFFFF"/>
              </a:buClr>
              <a:buFont typeface="Lucida Sans Unicode"/>
              <a:buChar char="▪"/>
            </a:pPr>
            <a:endParaRPr sz="1300">
              <a:latin typeface="Trebuchet MS"/>
              <a:cs typeface="Trebuchet MS"/>
            </a:endParaRPr>
          </a:p>
          <a:p>
            <a:pPr marL="274320" indent="-262255">
              <a:lnSpc>
                <a:spcPct val="100000"/>
              </a:lnSpc>
              <a:buFont typeface="Lucida Sans Unicode"/>
              <a:buChar char="▪"/>
              <a:tabLst>
                <a:tab pos="273685" algn="l"/>
                <a:tab pos="274955" algn="l"/>
              </a:tabLst>
            </a:pPr>
            <a:r>
              <a:rPr sz="1300" spc="9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300" spc="40" dirty="0">
                <a:solidFill>
                  <a:srgbClr val="FFFFFF"/>
                </a:solidFill>
                <a:latin typeface="Trebuchet MS"/>
                <a:cs typeface="Trebuchet MS"/>
              </a:rPr>
              <a:t>xp</a:t>
            </a:r>
            <a:r>
              <a:rPr sz="1300" spc="20" dirty="0">
                <a:solidFill>
                  <a:srgbClr val="FFFFFF"/>
                </a:solidFill>
                <a:latin typeface="Trebuchet MS"/>
                <a:cs typeface="Trebuchet MS"/>
              </a:rPr>
              <a:t>re</a:t>
            </a:r>
            <a:r>
              <a:rPr sz="1300" spc="12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1300" spc="50" dirty="0">
                <a:solidFill>
                  <a:srgbClr val="FFFFFF"/>
                </a:solidFill>
                <a:latin typeface="Trebuchet MS"/>
                <a:cs typeface="Trebuchet MS"/>
              </a:rPr>
              <a:t>sJS(</a:t>
            </a:r>
            <a:r>
              <a:rPr sz="1300" spc="40" dirty="0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sz="1300" spc="3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b</a:t>
            </a:r>
            <a:r>
              <a:rPr sz="13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50" dirty="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sz="1300" spc="1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am</a:t>
            </a:r>
            <a:r>
              <a:rPr sz="1300" spc="2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300" spc="30" dirty="0">
                <a:solidFill>
                  <a:srgbClr val="FFFFFF"/>
                </a:solidFill>
                <a:latin typeface="Trebuchet MS"/>
                <a:cs typeface="Trebuchet MS"/>
              </a:rPr>
              <a:t>work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)</a:t>
            </a:r>
            <a:endParaRPr sz="13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lr>
                <a:srgbClr val="FFFFFF"/>
              </a:buClr>
              <a:buFont typeface="Lucida Sans Unicode"/>
              <a:buChar char="▪"/>
            </a:pPr>
            <a:endParaRPr sz="1300">
              <a:latin typeface="Trebuchet MS"/>
              <a:cs typeface="Trebuchet MS"/>
            </a:endParaRPr>
          </a:p>
          <a:p>
            <a:pPr marL="274320" indent="-262255">
              <a:lnSpc>
                <a:spcPct val="100000"/>
              </a:lnSpc>
              <a:buFont typeface="Lucida Sans Unicode"/>
              <a:buChar char="▪"/>
              <a:tabLst>
                <a:tab pos="273685" algn="l"/>
                <a:tab pos="274955" algn="l"/>
              </a:tabLst>
            </a:pPr>
            <a:r>
              <a:rPr sz="1300" spc="20" dirty="0">
                <a:solidFill>
                  <a:srgbClr val="FFFFFF"/>
                </a:solidFill>
                <a:latin typeface="Trebuchet MS"/>
                <a:cs typeface="Trebuchet MS"/>
              </a:rPr>
              <a:t>ReactJS(Front-end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0" dirty="0">
                <a:solidFill>
                  <a:srgbClr val="FFFFFF"/>
                </a:solidFill>
                <a:latin typeface="Trebuchet MS"/>
                <a:cs typeface="Trebuchet MS"/>
              </a:rPr>
              <a:t>Framework)</a:t>
            </a:r>
            <a:endParaRPr sz="13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lr>
                <a:srgbClr val="FFFFFF"/>
              </a:buClr>
              <a:buFont typeface="Lucida Sans Unicode"/>
              <a:buChar char="▪"/>
            </a:pPr>
            <a:endParaRPr sz="1300">
              <a:latin typeface="Trebuchet MS"/>
              <a:cs typeface="Trebuchet MS"/>
            </a:endParaRPr>
          </a:p>
          <a:p>
            <a:pPr marL="274320" indent="-262255">
              <a:lnSpc>
                <a:spcPct val="100000"/>
              </a:lnSpc>
              <a:buFont typeface="Lucida Sans Unicode"/>
              <a:buChar char="▪"/>
              <a:tabLst>
                <a:tab pos="273685" algn="l"/>
                <a:tab pos="274955" algn="l"/>
              </a:tabLst>
            </a:pPr>
            <a:r>
              <a:rPr sz="1300" spc="25" dirty="0">
                <a:solidFill>
                  <a:srgbClr val="FFFFFF"/>
                </a:solidFill>
                <a:latin typeface="Trebuchet MS"/>
                <a:cs typeface="Trebuchet MS"/>
              </a:rPr>
              <a:t>NodeJS(Application</a:t>
            </a:r>
            <a:r>
              <a:rPr sz="13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0" dirty="0">
                <a:solidFill>
                  <a:srgbClr val="FFFFFF"/>
                </a:solidFill>
                <a:latin typeface="Trebuchet MS"/>
                <a:cs typeface="Trebuchet MS"/>
              </a:rPr>
              <a:t>Server)</a:t>
            </a:r>
            <a:endParaRPr sz="1300">
              <a:latin typeface="Trebuchet MS"/>
              <a:cs typeface="Trebuchet MS"/>
            </a:endParaRP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3999" cy="5143499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3999" cy="51434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400779"/>
              <a:ext cx="9144000" cy="4312285"/>
            </a:xfrm>
            <a:custGeom>
              <a:avLst/>
              <a:gdLst/>
              <a:ahLst/>
              <a:cxnLst/>
              <a:rect l="l" t="t" r="r" b="b"/>
              <a:pathLst>
                <a:path w="9144000" h="4312285">
                  <a:moveTo>
                    <a:pt x="9143999" y="4311897"/>
                  </a:moveTo>
                  <a:lnTo>
                    <a:pt x="0" y="4311897"/>
                  </a:lnTo>
                  <a:lnTo>
                    <a:pt x="0" y="0"/>
                  </a:lnTo>
                  <a:lnTo>
                    <a:pt x="9143999" y="0"/>
                  </a:lnTo>
                  <a:lnTo>
                    <a:pt x="9143999" y="4311897"/>
                  </a:lnTo>
                  <a:close/>
                </a:path>
              </a:pathLst>
            </a:custGeom>
            <a:solidFill>
              <a:srgbClr val="2236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582550"/>
              <a:ext cx="144780" cy="323850"/>
            </a:xfrm>
            <a:custGeom>
              <a:avLst/>
              <a:gdLst/>
              <a:ahLst/>
              <a:cxnLst/>
              <a:rect l="l" t="t" r="r" b="b"/>
              <a:pathLst>
                <a:path w="144780" h="323850">
                  <a:moveTo>
                    <a:pt x="144710" y="323529"/>
                  </a:moveTo>
                  <a:lnTo>
                    <a:pt x="0" y="323529"/>
                  </a:lnTo>
                  <a:lnTo>
                    <a:pt x="0" y="0"/>
                  </a:lnTo>
                  <a:lnTo>
                    <a:pt x="144710" y="0"/>
                  </a:lnTo>
                  <a:lnTo>
                    <a:pt x="144710" y="323529"/>
                  </a:lnTo>
                  <a:close/>
                </a:path>
              </a:pathLst>
            </a:custGeom>
            <a:solidFill>
              <a:srgbClr val="C88C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36397" y="621863"/>
            <a:ext cx="2844165" cy="25907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15" dirty="0"/>
              <a:t>I</a:t>
            </a:r>
            <a:r>
              <a:rPr spc="40" dirty="0"/>
              <a:t>n</a:t>
            </a:r>
            <a:r>
              <a:rPr spc="155" dirty="0"/>
              <a:t>s</a:t>
            </a:r>
            <a:r>
              <a:rPr spc="35" dirty="0"/>
              <a:t>t</a:t>
            </a:r>
            <a:r>
              <a:rPr spc="75" dirty="0"/>
              <a:t>a</a:t>
            </a:r>
            <a:r>
              <a:rPr spc="20" dirty="0"/>
              <a:t>l</a:t>
            </a:r>
            <a:r>
              <a:rPr spc="50" dirty="0"/>
              <a:t>l</a:t>
            </a:r>
            <a:r>
              <a:rPr spc="-40" dirty="0"/>
              <a:t>i</a:t>
            </a:r>
            <a:r>
              <a:rPr spc="114" dirty="0"/>
              <a:t>ng</a:t>
            </a:r>
            <a:r>
              <a:rPr spc="-110" dirty="0"/>
              <a:t> </a:t>
            </a:r>
            <a:r>
              <a:rPr spc="105" dirty="0"/>
              <a:t>E</a:t>
            </a:r>
            <a:r>
              <a:rPr spc="40" dirty="0"/>
              <a:t>xp</a:t>
            </a:r>
            <a:r>
              <a:rPr spc="25" dirty="0"/>
              <a:t>r</a:t>
            </a:r>
            <a:r>
              <a:rPr spc="15" dirty="0"/>
              <a:t>e</a:t>
            </a:r>
            <a:r>
              <a:rPr spc="155" dirty="0"/>
              <a:t>s</a:t>
            </a:r>
            <a:r>
              <a:rPr spc="160" dirty="0"/>
              <a:t>s</a:t>
            </a:r>
            <a:r>
              <a:rPr spc="-130" dirty="0"/>
              <a:t> </a:t>
            </a:r>
            <a:r>
              <a:rPr spc="20" dirty="0"/>
              <a:t>o</a:t>
            </a:r>
            <a:r>
              <a:rPr spc="25" dirty="0"/>
              <a:t>n</a:t>
            </a:r>
            <a:r>
              <a:rPr spc="-135" dirty="0"/>
              <a:t> </a:t>
            </a:r>
            <a:r>
              <a:rPr spc="80" dirty="0"/>
              <a:t>W</a:t>
            </a:r>
            <a:r>
              <a:rPr spc="25" dirty="0"/>
              <a:t>i</a:t>
            </a:r>
            <a:r>
              <a:rPr spc="35" dirty="0"/>
              <a:t>nd</a:t>
            </a:r>
            <a:r>
              <a:rPr spc="15" dirty="0"/>
              <a:t>o</a:t>
            </a:r>
            <a:r>
              <a:rPr spc="5" dirty="0"/>
              <a:t>w</a:t>
            </a:r>
            <a:r>
              <a:rPr spc="160" dirty="0"/>
              <a:t>s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36396" y="941223"/>
            <a:ext cx="6942455" cy="1610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450" marR="5080" indent="-262255">
              <a:lnSpc>
                <a:spcPct val="100000"/>
              </a:lnSpc>
              <a:spcBef>
                <a:spcPts val="100"/>
              </a:spcBef>
              <a:buFont typeface="Lucida Sans Unicode"/>
              <a:buChar char="▪"/>
              <a:tabLst>
                <a:tab pos="297815" algn="l"/>
                <a:tab pos="298450" algn="l"/>
              </a:tabLst>
            </a:pPr>
            <a:r>
              <a:rPr sz="1300" spc="80" dirty="0">
                <a:solidFill>
                  <a:srgbClr val="FFFFFF"/>
                </a:solidFill>
                <a:latin typeface="Trebuchet MS"/>
                <a:cs typeface="Trebuchet MS"/>
              </a:rPr>
              <a:t>Assuming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5" dirty="0">
                <a:solidFill>
                  <a:srgbClr val="FFFFFF"/>
                </a:solidFill>
                <a:latin typeface="Trebuchet MS"/>
                <a:cs typeface="Trebuchet MS"/>
              </a:rPr>
              <a:t>that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you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have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installed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-5" dirty="0">
                <a:solidFill>
                  <a:srgbClr val="FFFFFF"/>
                </a:solidFill>
                <a:latin typeface="Trebuchet MS"/>
                <a:cs typeface="Trebuchet MS"/>
              </a:rPr>
              <a:t>node.js</a:t>
            </a:r>
            <a:r>
              <a:rPr sz="130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on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0" dirty="0">
                <a:solidFill>
                  <a:srgbClr val="FFFFFF"/>
                </a:solidFill>
                <a:latin typeface="Trebuchet MS"/>
                <a:cs typeface="Trebuchet MS"/>
              </a:rPr>
              <a:t>your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0" dirty="0">
                <a:solidFill>
                  <a:srgbClr val="FFFFFF"/>
                </a:solidFill>
                <a:latin typeface="Trebuchet MS"/>
                <a:cs typeface="Trebuchet MS"/>
              </a:rPr>
              <a:t>system,</a:t>
            </a:r>
            <a:r>
              <a:rPr sz="13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5" dirty="0">
                <a:solidFill>
                  <a:srgbClr val="FFFFFF"/>
                </a:solidFill>
                <a:latin typeface="Trebuchet MS"/>
                <a:cs typeface="Trebuchet MS"/>
              </a:rPr>
              <a:t>following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55" dirty="0">
                <a:solidFill>
                  <a:srgbClr val="FFFFFF"/>
                </a:solidFill>
                <a:latin typeface="Trebuchet MS"/>
                <a:cs typeface="Trebuchet MS"/>
              </a:rPr>
              <a:t>steps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45" dirty="0">
                <a:solidFill>
                  <a:srgbClr val="FFFFFF"/>
                </a:solidFill>
                <a:latin typeface="Trebuchet MS"/>
                <a:cs typeface="Trebuchet MS"/>
              </a:rPr>
              <a:t>should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0" dirty="0">
                <a:solidFill>
                  <a:srgbClr val="FFFFFF"/>
                </a:solidFill>
                <a:latin typeface="Trebuchet MS"/>
                <a:cs typeface="Trebuchet MS"/>
              </a:rPr>
              <a:t>be </a:t>
            </a:r>
            <a:r>
              <a:rPr sz="1300" spc="-3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followed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13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install</a:t>
            </a:r>
            <a:r>
              <a:rPr sz="13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50" dirty="0">
                <a:solidFill>
                  <a:srgbClr val="FFFFFF"/>
                </a:solidFill>
                <a:latin typeface="Trebuchet MS"/>
                <a:cs typeface="Trebuchet MS"/>
              </a:rPr>
              <a:t>express</a:t>
            </a:r>
            <a:r>
              <a:rPr sz="130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on</a:t>
            </a:r>
            <a:r>
              <a:rPr sz="13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0" dirty="0">
                <a:solidFill>
                  <a:srgbClr val="FFFFFF"/>
                </a:solidFill>
                <a:latin typeface="Trebuchet MS"/>
                <a:cs typeface="Trebuchet MS"/>
              </a:rPr>
              <a:t>your</a:t>
            </a:r>
            <a:r>
              <a:rPr sz="1300" spc="-1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0" dirty="0">
                <a:solidFill>
                  <a:srgbClr val="FFFFFF"/>
                </a:solidFill>
                <a:latin typeface="Trebuchet MS"/>
                <a:cs typeface="Trebuchet MS"/>
              </a:rPr>
              <a:t>Windows:</a:t>
            </a:r>
            <a:endParaRPr sz="13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300">
              <a:latin typeface="Trebuchet MS"/>
              <a:cs typeface="Trebuchet MS"/>
            </a:endParaRPr>
          </a:p>
          <a:p>
            <a:pPr marL="298450" indent="-262255">
              <a:lnSpc>
                <a:spcPct val="100000"/>
              </a:lnSpc>
              <a:buClr>
                <a:srgbClr val="FFFFFF"/>
              </a:buClr>
              <a:buFont typeface="Arial"/>
              <a:buChar char="▪"/>
              <a:tabLst>
                <a:tab pos="297815" algn="l"/>
                <a:tab pos="298450" algn="l"/>
              </a:tabLst>
            </a:pPr>
            <a:r>
              <a:rPr sz="1300" b="1" spc="-5" dirty="0">
                <a:solidFill>
                  <a:srgbClr val="C88C31"/>
                </a:solidFill>
                <a:latin typeface="Trebuchet MS"/>
                <a:cs typeface="Trebuchet MS"/>
              </a:rPr>
              <a:t>STEP-1:</a:t>
            </a:r>
            <a:r>
              <a:rPr sz="1300" b="1" spc="-110" dirty="0">
                <a:solidFill>
                  <a:srgbClr val="C88C31"/>
                </a:solidFill>
                <a:latin typeface="Trebuchet MS"/>
                <a:cs typeface="Trebuchet MS"/>
              </a:rPr>
              <a:t> </a:t>
            </a:r>
            <a:r>
              <a:rPr sz="1300" spc="30" dirty="0">
                <a:solidFill>
                  <a:srgbClr val="FFFFFF"/>
                </a:solidFill>
                <a:latin typeface="Trebuchet MS"/>
                <a:cs typeface="Trebuchet MS"/>
              </a:rPr>
              <a:t>Creating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3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0" dirty="0">
                <a:solidFill>
                  <a:srgbClr val="FFFFFF"/>
                </a:solidFill>
                <a:latin typeface="Trebuchet MS"/>
                <a:cs typeface="Trebuchet MS"/>
              </a:rPr>
              <a:t>directory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0" dirty="0">
                <a:solidFill>
                  <a:srgbClr val="FFFFFF"/>
                </a:solidFill>
                <a:latin typeface="Trebuchet MS"/>
                <a:cs typeface="Trebuchet MS"/>
              </a:rPr>
              <a:t>for</a:t>
            </a:r>
            <a:r>
              <a:rPr sz="13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5" dirty="0">
                <a:solidFill>
                  <a:srgbClr val="FFFFFF"/>
                </a:solidFill>
                <a:latin typeface="Trebuchet MS"/>
                <a:cs typeface="Trebuchet MS"/>
              </a:rPr>
              <a:t>our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-5" dirty="0">
                <a:solidFill>
                  <a:srgbClr val="FFFFFF"/>
                </a:solidFill>
                <a:latin typeface="Trebuchet MS"/>
                <a:cs typeface="Trebuchet MS"/>
              </a:rPr>
              <a:t>project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40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make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5" dirty="0">
                <a:solidFill>
                  <a:srgbClr val="FFFFFF"/>
                </a:solidFill>
                <a:latin typeface="Trebuchet MS"/>
                <a:cs typeface="Trebuchet MS"/>
              </a:rPr>
              <a:t>that</a:t>
            </a:r>
            <a:r>
              <a:rPr sz="13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5" dirty="0">
                <a:solidFill>
                  <a:srgbClr val="FFFFFF"/>
                </a:solidFill>
                <a:latin typeface="Trebuchet MS"/>
                <a:cs typeface="Trebuchet MS"/>
              </a:rPr>
              <a:t>our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40" dirty="0">
                <a:solidFill>
                  <a:srgbClr val="FFFFFF"/>
                </a:solidFill>
                <a:latin typeface="Trebuchet MS"/>
                <a:cs typeface="Trebuchet MS"/>
              </a:rPr>
              <a:t>working</a:t>
            </a:r>
            <a:r>
              <a:rPr sz="13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-15" dirty="0">
                <a:solidFill>
                  <a:srgbClr val="FFFFFF"/>
                </a:solidFill>
                <a:latin typeface="Trebuchet MS"/>
                <a:cs typeface="Trebuchet MS"/>
              </a:rPr>
              <a:t>directory.</a:t>
            </a:r>
            <a:endParaRPr sz="13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3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1300" spc="170" dirty="0">
                <a:solidFill>
                  <a:srgbClr val="FFFFFF"/>
                </a:solidFill>
                <a:latin typeface="Trebuchet MS"/>
                <a:cs typeface="Trebuchet MS"/>
              </a:rPr>
              <a:t>$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70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k</a:t>
            </a:r>
            <a:r>
              <a:rPr sz="1300" spc="55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1300" spc="-4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130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65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1300" spc="10" dirty="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sz="1300" spc="155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endParaRPr sz="13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3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1300" spc="170" dirty="0">
                <a:solidFill>
                  <a:srgbClr val="FFFFFF"/>
                </a:solidFill>
                <a:latin typeface="Trebuchet MS"/>
                <a:cs typeface="Trebuchet MS"/>
              </a:rPr>
              <a:t>$</a:t>
            </a:r>
            <a:r>
              <a:rPr sz="13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55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1300" spc="50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65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1300" spc="10" dirty="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sz="1300" spc="155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endParaRPr sz="13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36396" y="3120544"/>
            <a:ext cx="6230620" cy="1016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450" indent="-262255">
              <a:lnSpc>
                <a:spcPct val="100000"/>
              </a:lnSpc>
              <a:spcBef>
                <a:spcPts val="100"/>
              </a:spcBef>
              <a:buClr>
                <a:srgbClr val="FFFFFF"/>
              </a:buClr>
              <a:buFont typeface="Arial"/>
              <a:buChar char="▪"/>
              <a:tabLst>
                <a:tab pos="297815" algn="l"/>
                <a:tab pos="298450" algn="l"/>
              </a:tabLst>
            </a:pPr>
            <a:r>
              <a:rPr sz="1300" b="1" spc="229" dirty="0">
                <a:solidFill>
                  <a:srgbClr val="C88C31"/>
                </a:solidFill>
                <a:latin typeface="Trebuchet MS"/>
                <a:cs typeface="Trebuchet MS"/>
              </a:rPr>
              <a:t>S</a:t>
            </a:r>
            <a:r>
              <a:rPr sz="1300" b="1" spc="45" dirty="0">
                <a:solidFill>
                  <a:srgbClr val="C88C31"/>
                </a:solidFill>
                <a:latin typeface="Trebuchet MS"/>
                <a:cs typeface="Trebuchet MS"/>
              </a:rPr>
              <a:t>TE</a:t>
            </a:r>
            <a:r>
              <a:rPr sz="1300" b="1" spc="60" dirty="0">
                <a:solidFill>
                  <a:srgbClr val="C88C31"/>
                </a:solidFill>
                <a:latin typeface="Trebuchet MS"/>
                <a:cs typeface="Trebuchet MS"/>
              </a:rPr>
              <a:t>P</a:t>
            </a:r>
            <a:r>
              <a:rPr sz="1300" b="1" spc="-10" dirty="0">
                <a:solidFill>
                  <a:srgbClr val="C88C31"/>
                </a:solidFill>
                <a:latin typeface="Trebuchet MS"/>
                <a:cs typeface="Trebuchet MS"/>
              </a:rPr>
              <a:t>-2:</a:t>
            </a:r>
            <a:r>
              <a:rPr sz="1300" b="1" spc="-110" dirty="0">
                <a:solidFill>
                  <a:srgbClr val="C88C31"/>
                </a:solidFill>
                <a:latin typeface="Trebuchet MS"/>
                <a:cs typeface="Trebuchet MS"/>
              </a:rPr>
              <a:t> </a:t>
            </a:r>
            <a:r>
              <a:rPr sz="1300" spc="50" dirty="0">
                <a:solidFill>
                  <a:srgbClr val="FFFFFF"/>
                </a:solidFill>
                <a:latin typeface="Trebuchet MS"/>
                <a:cs typeface="Trebuchet MS"/>
              </a:rPr>
              <a:t>Us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1300" spc="95" dirty="0">
                <a:solidFill>
                  <a:srgbClr val="FFFFFF"/>
                </a:solidFill>
                <a:latin typeface="Trebuchet MS"/>
                <a:cs typeface="Trebuchet MS"/>
              </a:rPr>
              <a:t>ng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45" dirty="0">
                <a:solidFill>
                  <a:srgbClr val="FFFFFF"/>
                </a:solidFill>
                <a:latin typeface="Trebuchet MS"/>
                <a:cs typeface="Trebuchet MS"/>
              </a:rPr>
              <a:t>npm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-4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1300" spc="-10" dirty="0">
                <a:solidFill>
                  <a:srgbClr val="FFFFFF"/>
                </a:solidFill>
                <a:latin typeface="Trebuchet MS"/>
                <a:cs typeface="Trebuchet MS"/>
              </a:rPr>
              <a:t>nit</a:t>
            </a:r>
            <a:r>
              <a:rPr sz="13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55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omm</a:t>
            </a:r>
            <a:r>
              <a:rPr sz="1300" spc="40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-3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130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5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1300" spc="-1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300" spc="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300" spc="-3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1300" spc="2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3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1300" spc="5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1300" spc="50" dirty="0">
                <a:solidFill>
                  <a:srgbClr val="FFFFFF"/>
                </a:solidFill>
                <a:latin typeface="Trebuchet MS"/>
                <a:cs typeface="Trebuchet MS"/>
              </a:rPr>
              <a:t>k</a:t>
            </a:r>
            <a:r>
              <a:rPr sz="1300" spc="9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300" spc="65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1300" spc="-20" dirty="0">
                <a:solidFill>
                  <a:srgbClr val="FFFFFF"/>
                </a:solidFill>
                <a:latin typeface="Trebuchet MS"/>
                <a:cs typeface="Trebuchet MS"/>
              </a:rPr>
              <a:t>e.json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85" dirty="0">
                <a:solidFill>
                  <a:srgbClr val="FFFFFF"/>
                </a:solidFill>
                <a:latin typeface="Trebuchet MS"/>
                <a:cs typeface="Trebuchet MS"/>
              </a:rPr>
              <a:t>ﬁ</a:t>
            </a:r>
            <a:r>
              <a:rPr sz="1300" spc="-25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1300" spc="2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3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0" dirty="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or</a:t>
            </a:r>
            <a:r>
              <a:rPr sz="13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1300" spc="45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130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5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1300" spc="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1300" spc="-10" dirty="0">
                <a:solidFill>
                  <a:srgbClr val="FFFFFF"/>
                </a:solidFill>
                <a:latin typeface="Trebuchet MS"/>
                <a:cs typeface="Trebuchet MS"/>
              </a:rPr>
              <a:t>oje</a:t>
            </a:r>
            <a:r>
              <a:rPr sz="1300" spc="-4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1300" spc="-100" dirty="0">
                <a:solidFill>
                  <a:srgbClr val="FFFFFF"/>
                </a:solidFill>
                <a:latin typeface="Trebuchet MS"/>
                <a:cs typeface="Trebuchet MS"/>
              </a:rPr>
              <a:t>t.</a:t>
            </a:r>
            <a:endParaRPr sz="13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3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1300" spc="170" dirty="0">
                <a:solidFill>
                  <a:srgbClr val="FFFFFF"/>
                </a:solidFill>
                <a:latin typeface="Trebuchet MS"/>
                <a:cs typeface="Trebuchet MS"/>
              </a:rPr>
              <a:t>$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45" dirty="0">
                <a:solidFill>
                  <a:srgbClr val="FFFFFF"/>
                </a:solidFill>
                <a:latin typeface="Trebuchet MS"/>
                <a:cs typeface="Trebuchet MS"/>
              </a:rPr>
              <a:t>npm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-4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1300" spc="-10" dirty="0">
                <a:solidFill>
                  <a:srgbClr val="FFFFFF"/>
                </a:solidFill>
                <a:latin typeface="Trebuchet MS"/>
                <a:cs typeface="Trebuchet MS"/>
              </a:rPr>
              <a:t>nit</a:t>
            </a:r>
            <a:endParaRPr sz="13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3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1300" spc="45" dirty="0">
                <a:solidFill>
                  <a:srgbClr val="FFFFFF"/>
                </a:solidFill>
                <a:latin typeface="Trebuchet MS"/>
                <a:cs typeface="Trebuchet MS"/>
              </a:rPr>
              <a:t>Keep</a:t>
            </a:r>
            <a:r>
              <a:rPr sz="13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55" dirty="0">
                <a:solidFill>
                  <a:srgbClr val="FFFFFF"/>
                </a:solidFill>
                <a:latin typeface="Trebuchet MS"/>
                <a:cs typeface="Trebuchet MS"/>
              </a:rPr>
              <a:t>pressing</a:t>
            </a:r>
            <a:r>
              <a:rPr sz="13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5" dirty="0">
                <a:solidFill>
                  <a:srgbClr val="FFFFFF"/>
                </a:solidFill>
                <a:latin typeface="Trebuchet MS"/>
                <a:cs typeface="Trebuchet MS"/>
              </a:rPr>
              <a:t>enter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40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13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5" dirty="0">
                <a:solidFill>
                  <a:srgbClr val="FFFFFF"/>
                </a:solidFill>
                <a:latin typeface="Trebuchet MS"/>
                <a:cs typeface="Trebuchet MS"/>
              </a:rPr>
              <a:t>enter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-35" dirty="0">
                <a:solidFill>
                  <a:srgbClr val="FFFFFF"/>
                </a:solidFill>
                <a:latin typeface="Trebuchet MS"/>
                <a:cs typeface="Trebuchet MS"/>
              </a:rPr>
              <a:t>“yes/no”</a:t>
            </a:r>
            <a:r>
              <a:rPr sz="1300" spc="-1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accordingly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-5" dirty="0">
                <a:solidFill>
                  <a:srgbClr val="FFFFFF"/>
                </a:solidFill>
                <a:latin typeface="Trebuchet MS"/>
                <a:cs typeface="Trebuchet MS"/>
              </a:rPr>
              <a:t>at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5" dirty="0">
                <a:solidFill>
                  <a:srgbClr val="FFFFFF"/>
                </a:solidFill>
                <a:latin typeface="Trebuchet MS"/>
                <a:cs typeface="Trebuchet MS"/>
              </a:rPr>
              <a:t>terminus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-35" dirty="0">
                <a:solidFill>
                  <a:srgbClr val="FFFFFF"/>
                </a:solidFill>
                <a:latin typeface="Trebuchet MS"/>
                <a:cs typeface="Trebuchet MS"/>
              </a:rPr>
              <a:t>line.</a:t>
            </a:r>
            <a:endParaRPr sz="1300">
              <a:latin typeface="Trebuchet MS"/>
              <a:cs typeface="Trebuchet MS"/>
            </a:endParaRPr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3999" cy="5143499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3999" cy="51434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400779"/>
              <a:ext cx="9144000" cy="4312285"/>
            </a:xfrm>
            <a:custGeom>
              <a:avLst/>
              <a:gdLst/>
              <a:ahLst/>
              <a:cxnLst/>
              <a:rect l="l" t="t" r="r" b="b"/>
              <a:pathLst>
                <a:path w="9144000" h="4312285">
                  <a:moveTo>
                    <a:pt x="9143999" y="4311897"/>
                  </a:moveTo>
                  <a:lnTo>
                    <a:pt x="0" y="4311897"/>
                  </a:lnTo>
                  <a:lnTo>
                    <a:pt x="0" y="0"/>
                  </a:lnTo>
                  <a:lnTo>
                    <a:pt x="9143999" y="0"/>
                  </a:lnTo>
                  <a:lnTo>
                    <a:pt x="9143999" y="4311897"/>
                  </a:lnTo>
                  <a:close/>
                </a:path>
              </a:pathLst>
            </a:custGeom>
            <a:solidFill>
              <a:srgbClr val="2236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582550"/>
              <a:ext cx="144780" cy="323850"/>
            </a:xfrm>
            <a:custGeom>
              <a:avLst/>
              <a:gdLst/>
              <a:ahLst/>
              <a:cxnLst/>
              <a:rect l="l" t="t" r="r" b="b"/>
              <a:pathLst>
                <a:path w="144780" h="323850">
                  <a:moveTo>
                    <a:pt x="144710" y="323529"/>
                  </a:moveTo>
                  <a:lnTo>
                    <a:pt x="0" y="323529"/>
                  </a:lnTo>
                  <a:lnTo>
                    <a:pt x="0" y="0"/>
                  </a:lnTo>
                  <a:lnTo>
                    <a:pt x="144710" y="0"/>
                  </a:lnTo>
                  <a:lnTo>
                    <a:pt x="144710" y="323529"/>
                  </a:lnTo>
                  <a:close/>
                </a:path>
              </a:pathLst>
            </a:custGeom>
            <a:solidFill>
              <a:srgbClr val="C88C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36397" y="621863"/>
            <a:ext cx="2844165" cy="25907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15" dirty="0"/>
              <a:t>I</a:t>
            </a:r>
            <a:r>
              <a:rPr spc="40" dirty="0"/>
              <a:t>n</a:t>
            </a:r>
            <a:r>
              <a:rPr spc="155" dirty="0"/>
              <a:t>s</a:t>
            </a:r>
            <a:r>
              <a:rPr spc="35" dirty="0"/>
              <a:t>t</a:t>
            </a:r>
            <a:r>
              <a:rPr spc="75" dirty="0"/>
              <a:t>a</a:t>
            </a:r>
            <a:r>
              <a:rPr spc="20" dirty="0"/>
              <a:t>l</a:t>
            </a:r>
            <a:r>
              <a:rPr spc="50" dirty="0"/>
              <a:t>l</a:t>
            </a:r>
            <a:r>
              <a:rPr spc="-40" dirty="0"/>
              <a:t>i</a:t>
            </a:r>
            <a:r>
              <a:rPr spc="114" dirty="0"/>
              <a:t>ng</a:t>
            </a:r>
            <a:r>
              <a:rPr spc="-110" dirty="0"/>
              <a:t> </a:t>
            </a:r>
            <a:r>
              <a:rPr spc="105" dirty="0"/>
              <a:t>E</a:t>
            </a:r>
            <a:r>
              <a:rPr spc="40" dirty="0"/>
              <a:t>xp</a:t>
            </a:r>
            <a:r>
              <a:rPr spc="25" dirty="0"/>
              <a:t>r</a:t>
            </a:r>
            <a:r>
              <a:rPr spc="15" dirty="0"/>
              <a:t>e</a:t>
            </a:r>
            <a:r>
              <a:rPr spc="155" dirty="0"/>
              <a:t>s</a:t>
            </a:r>
            <a:r>
              <a:rPr spc="160" dirty="0"/>
              <a:t>s</a:t>
            </a:r>
            <a:r>
              <a:rPr spc="-130" dirty="0"/>
              <a:t> </a:t>
            </a:r>
            <a:r>
              <a:rPr spc="20" dirty="0"/>
              <a:t>o</a:t>
            </a:r>
            <a:r>
              <a:rPr spc="25" dirty="0"/>
              <a:t>n</a:t>
            </a:r>
            <a:r>
              <a:rPr spc="-135" dirty="0"/>
              <a:t> </a:t>
            </a:r>
            <a:r>
              <a:rPr spc="80" dirty="0"/>
              <a:t>W</a:t>
            </a:r>
            <a:r>
              <a:rPr spc="25" dirty="0"/>
              <a:t>i</a:t>
            </a:r>
            <a:r>
              <a:rPr spc="35" dirty="0"/>
              <a:t>nd</a:t>
            </a:r>
            <a:r>
              <a:rPr spc="15" dirty="0"/>
              <a:t>o</a:t>
            </a:r>
            <a:r>
              <a:rPr spc="5" dirty="0"/>
              <a:t>w</a:t>
            </a:r>
            <a:r>
              <a:rPr spc="160" dirty="0"/>
              <a:t>s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36396" y="941223"/>
            <a:ext cx="6869430" cy="2600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450" indent="-262255">
              <a:lnSpc>
                <a:spcPct val="100000"/>
              </a:lnSpc>
              <a:spcBef>
                <a:spcPts val="100"/>
              </a:spcBef>
              <a:buClr>
                <a:srgbClr val="FFFFFF"/>
              </a:buClr>
              <a:buFont typeface="Arial"/>
              <a:buChar char="▪"/>
              <a:tabLst>
                <a:tab pos="297815" algn="l"/>
                <a:tab pos="298450" algn="l"/>
              </a:tabLst>
            </a:pPr>
            <a:r>
              <a:rPr sz="1300" b="1" spc="229" dirty="0">
                <a:solidFill>
                  <a:srgbClr val="C88C31"/>
                </a:solidFill>
                <a:latin typeface="Trebuchet MS"/>
                <a:cs typeface="Trebuchet MS"/>
              </a:rPr>
              <a:t>S</a:t>
            </a:r>
            <a:r>
              <a:rPr sz="1300" b="1" spc="45" dirty="0">
                <a:solidFill>
                  <a:srgbClr val="C88C31"/>
                </a:solidFill>
                <a:latin typeface="Trebuchet MS"/>
                <a:cs typeface="Trebuchet MS"/>
              </a:rPr>
              <a:t>TE</a:t>
            </a:r>
            <a:r>
              <a:rPr sz="1300" b="1" spc="60" dirty="0">
                <a:solidFill>
                  <a:srgbClr val="C88C31"/>
                </a:solidFill>
                <a:latin typeface="Trebuchet MS"/>
                <a:cs typeface="Trebuchet MS"/>
              </a:rPr>
              <a:t>P</a:t>
            </a:r>
            <a:r>
              <a:rPr sz="1300" b="1" dirty="0">
                <a:solidFill>
                  <a:srgbClr val="C88C31"/>
                </a:solidFill>
                <a:latin typeface="Trebuchet MS"/>
                <a:cs typeface="Trebuchet MS"/>
              </a:rPr>
              <a:t>-3:</a:t>
            </a:r>
            <a:r>
              <a:rPr sz="1300" b="1" spc="-110" dirty="0">
                <a:solidFill>
                  <a:srgbClr val="C88C31"/>
                </a:solidFill>
                <a:latin typeface="Trebuchet MS"/>
                <a:cs typeface="Trebuchet MS"/>
              </a:rPr>
              <a:t>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1300" spc="2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1300" spc="114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1300" spc="-1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1300" spc="2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300" spc="-5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1300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1300" spc="-4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1300" spc="95" dirty="0">
                <a:solidFill>
                  <a:srgbClr val="FFFFFF"/>
                </a:solidFill>
                <a:latin typeface="Trebuchet MS"/>
                <a:cs typeface="Trebuchet MS"/>
              </a:rPr>
              <a:t>ng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9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300" spc="40" dirty="0">
                <a:solidFill>
                  <a:srgbClr val="FFFFFF"/>
                </a:solidFill>
                <a:latin typeface="Trebuchet MS"/>
                <a:cs typeface="Trebuchet MS"/>
              </a:rPr>
              <a:t>xp</a:t>
            </a:r>
            <a:r>
              <a:rPr sz="1300" spc="20" dirty="0">
                <a:solidFill>
                  <a:srgbClr val="FFFFFF"/>
                </a:solidFill>
                <a:latin typeface="Trebuchet MS"/>
                <a:cs typeface="Trebuchet MS"/>
              </a:rPr>
              <a:t>re</a:t>
            </a:r>
            <a:r>
              <a:rPr sz="1300" spc="12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1300" spc="13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endParaRPr sz="13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300">
              <a:latin typeface="Trebuchet MS"/>
              <a:cs typeface="Trebuchet MS"/>
            </a:endParaRPr>
          </a:p>
          <a:p>
            <a:pPr marL="298450" indent="-262255">
              <a:lnSpc>
                <a:spcPct val="100000"/>
              </a:lnSpc>
              <a:buFont typeface="Lucida Sans Unicode"/>
              <a:buChar char="▪"/>
              <a:tabLst>
                <a:tab pos="297815" algn="l"/>
                <a:tab pos="298450" algn="l"/>
              </a:tabLst>
            </a:pPr>
            <a:r>
              <a:rPr sz="1300" spc="70" dirty="0">
                <a:solidFill>
                  <a:srgbClr val="FFFFFF"/>
                </a:solidFill>
                <a:latin typeface="Trebuchet MS"/>
                <a:cs typeface="Trebuchet MS"/>
              </a:rPr>
              <a:t>Now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-5" dirty="0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r>
              <a:rPr sz="13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0" dirty="0">
                <a:solidFill>
                  <a:srgbClr val="FFFFFF"/>
                </a:solidFill>
                <a:latin typeface="Trebuchet MS"/>
                <a:cs typeface="Trebuchet MS"/>
              </a:rPr>
              <a:t>your</a:t>
            </a:r>
            <a:r>
              <a:rPr sz="13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folder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0" dirty="0">
                <a:solidFill>
                  <a:srgbClr val="FFFFFF"/>
                </a:solidFill>
                <a:latin typeface="Trebuchet MS"/>
                <a:cs typeface="Trebuchet MS"/>
              </a:rPr>
              <a:t>type</a:t>
            </a:r>
            <a:r>
              <a:rPr sz="13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13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5" dirty="0">
                <a:solidFill>
                  <a:srgbClr val="FFFFFF"/>
                </a:solidFill>
                <a:latin typeface="Trebuchet MS"/>
                <a:cs typeface="Trebuchet MS"/>
              </a:rPr>
              <a:t>following</a:t>
            </a:r>
            <a:r>
              <a:rPr sz="13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40" dirty="0">
                <a:solidFill>
                  <a:srgbClr val="FFFFFF"/>
                </a:solidFill>
                <a:latin typeface="Trebuchet MS"/>
                <a:cs typeface="Trebuchet MS"/>
              </a:rPr>
              <a:t>command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-35" dirty="0">
                <a:solidFill>
                  <a:srgbClr val="FFFFFF"/>
                </a:solidFill>
                <a:latin typeface="Trebuchet MS"/>
                <a:cs typeface="Trebuchet MS"/>
              </a:rPr>
              <a:t>line:</a:t>
            </a:r>
            <a:endParaRPr sz="13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3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1300" spc="170" dirty="0">
                <a:solidFill>
                  <a:srgbClr val="FFFFFF"/>
                </a:solidFill>
                <a:latin typeface="Trebuchet MS"/>
                <a:cs typeface="Trebuchet MS"/>
              </a:rPr>
              <a:t>$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45" dirty="0">
                <a:solidFill>
                  <a:srgbClr val="FFFFFF"/>
                </a:solidFill>
                <a:latin typeface="Trebuchet MS"/>
                <a:cs typeface="Trebuchet MS"/>
              </a:rPr>
              <a:t>npm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-4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1300" spc="2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1300" spc="114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1300" spc="-1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1300" spc="2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300" spc="-5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1300" spc="10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13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-2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300" spc="40" dirty="0">
                <a:solidFill>
                  <a:srgbClr val="FFFFFF"/>
                </a:solidFill>
                <a:latin typeface="Trebuchet MS"/>
                <a:cs typeface="Trebuchet MS"/>
              </a:rPr>
              <a:t>xp</a:t>
            </a:r>
            <a:r>
              <a:rPr sz="1300" spc="20" dirty="0">
                <a:solidFill>
                  <a:srgbClr val="FFFFFF"/>
                </a:solidFill>
                <a:latin typeface="Trebuchet MS"/>
                <a:cs typeface="Trebuchet MS"/>
              </a:rPr>
              <a:t>re</a:t>
            </a:r>
            <a:r>
              <a:rPr sz="1300" spc="12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1300" spc="13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1300" spc="-2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40" dirty="0">
                <a:solidFill>
                  <a:srgbClr val="FFFFFF"/>
                </a:solidFill>
                <a:latin typeface="Trebuchet MS"/>
                <a:cs typeface="Trebuchet MS"/>
              </a:rPr>
              <a:t>–</a:t>
            </a:r>
            <a:r>
              <a:rPr sz="1300" spc="13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1300" spc="1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300" dirty="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sz="1300" spc="2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endParaRPr sz="13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5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150">
              <a:latin typeface="Trebuchet MS"/>
              <a:cs typeface="Trebuchet MS"/>
            </a:endParaRPr>
          </a:p>
          <a:p>
            <a:pPr marL="298450" indent="-262255">
              <a:lnSpc>
                <a:spcPct val="100000"/>
              </a:lnSpc>
              <a:spcBef>
                <a:spcPts val="5"/>
              </a:spcBef>
              <a:buClr>
                <a:srgbClr val="FFFFFF"/>
              </a:buClr>
              <a:buFont typeface="Arial"/>
              <a:buChar char="▪"/>
              <a:tabLst>
                <a:tab pos="297815" algn="l"/>
                <a:tab pos="298450" algn="l"/>
              </a:tabLst>
            </a:pPr>
            <a:r>
              <a:rPr sz="1300" b="1" spc="50" dirty="0">
                <a:solidFill>
                  <a:srgbClr val="C88C31"/>
                </a:solidFill>
                <a:latin typeface="Trebuchet MS"/>
                <a:cs typeface="Trebuchet MS"/>
              </a:rPr>
              <a:t>STEP-4:</a:t>
            </a:r>
            <a:r>
              <a:rPr sz="1300" b="1" spc="-105" dirty="0">
                <a:solidFill>
                  <a:srgbClr val="C88C31"/>
                </a:solidFill>
                <a:latin typeface="Trebuchet MS"/>
                <a:cs typeface="Trebuchet MS"/>
              </a:rPr>
              <a:t>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Verify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5" dirty="0">
                <a:solidFill>
                  <a:srgbClr val="FFFFFF"/>
                </a:solidFill>
                <a:latin typeface="Trebuchet MS"/>
                <a:cs typeface="Trebuchet MS"/>
              </a:rPr>
              <a:t>that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5" dirty="0">
                <a:solidFill>
                  <a:srgbClr val="FFFFFF"/>
                </a:solidFill>
                <a:latin typeface="Trebuchet MS"/>
                <a:cs typeface="Trebuchet MS"/>
              </a:rPr>
              <a:t>Express.js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60" dirty="0">
                <a:solidFill>
                  <a:srgbClr val="FFFFFF"/>
                </a:solidFill>
                <a:latin typeface="Trebuchet MS"/>
                <a:cs typeface="Trebuchet MS"/>
              </a:rPr>
              <a:t>was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installed</a:t>
            </a:r>
            <a:r>
              <a:rPr sz="13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on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0" dirty="0">
                <a:solidFill>
                  <a:srgbClr val="FFFFFF"/>
                </a:solidFill>
                <a:latin typeface="Trebuchet MS"/>
                <a:cs typeface="Trebuchet MS"/>
              </a:rPr>
              <a:t>your</a:t>
            </a:r>
            <a:r>
              <a:rPr sz="130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0" dirty="0">
                <a:solidFill>
                  <a:srgbClr val="FFFFFF"/>
                </a:solidFill>
                <a:latin typeface="Trebuchet MS"/>
                <a:cs typeface="Trebuchet MS"/>
              </a:rPr>
              <a:t>Windows:</a:t>
            </a:r>
            <a:endParaRPr sz="13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300">
              <a:latin typeface="Trebuchet MS"/>
              <a:cs typeface="Trebuchet MS"/>
            </a:endParaRPr>
          </a:p>
          <a:p>
            <a:pPr marL="298450" marR="5080" indent="-262255">
              <a:lnSpc>
                <a:spcPct val="100000"/>
              </a:lnSpc>
              <a:spcBef>
                <a:spcPts val="5"/>
              </a:spcBef>
              <a:buFont typeface="Lucida Sans Unicode"/>
              <a:buChar char="▪"/>
              <a:tabLst>
                <a:tab pos="297815" algn="l"/>
                <a:tab pos="298450" algn="l"/>
              </a:tabLst>
            </a:pPr>
            <a:r>
              <a:rPr sz="1300" spc="-25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13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45" dirty="0">
                <a:solidFill>
                  <a:srgbClr val="FFFFFF"/>
                </a:solidFill>
                <a:latin typeface="Trebuchet MS"/>
                <a:cs typeface="Trebuchet MS"/>
              </a:rPr>
              <a:t>check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5" dirty="0">
                <a:solidFill>
                  <a:srgbClr val="FFFFFF"/>
                </a:solidFill>
                <a:latin typeface="Trebuchet MS"/>
                <a:cs typeface="Trebuchet MS"/>
              </a:rPr>
              <a:t>that</a:t>
            </a:r>
            <a:r>
              <a:rPr sz="13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express.js</a:t>
            </a:r>
            <a:r>
              <a:rPr sz="13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60" dirty="0">
                <a:solidFill>
                  <a:srgbClr val="FFFFFF"/>
                </a:solidFill>
                <a:latin typeface="Trebuchet MS"/>
                <a:cs typeface="Trebuchet MS"/>
              </a:rPr>
              <a:t>was</a:t>
            </a:r>
            <a:r>
              <a:rPr sz="13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installed</a:t>
            </a:r>
            <a:r>
              <a:rPr sz="13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on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0" dirty="0">
                <a:solidFill>
                  <a:srgbClr val="FFFFFF"/>
                </a:solidFill>
                <a:latin typeface="Trebuchet MS"/>
                <a:cs typeface="Trebuchet MS"/>
              </a:rPr>
              <a:t>your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50" dirty="0">
                <a:solidFill>
                  <a:srgbClr val="FFFFFF"/>
                </a:solidFill>
                <a:latin typeface="Trebuchet MS"/>
                <a:cs typeface="Trebuchet MS"/>
              </a:rPr>
              <a:t>system</a:t>
            </a:r>
            <a:r>
              <a:rPr sz="13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or</a:t>
            </a:r>
            <a:r>
              <a:rPr sz="13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-35" dirty="0">
                <a:solidFill>
                  <a:srgbClr val="FFFFFF"/>
                </a:solidFill>
                <a:latin typeface="Trebuchet MS"/>
                <a:cs typeface="Trebuchet MS"/>
              </a:rPr>
              <a:t>not,</a:t>
            </a:r>
            <a:r>
              <a:rPr sz="13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you</a:t>
            </a:r>
            <a:r>
              <a:rPr sz="13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40" dirty="0">
                <a:solidFill>
                  <a:srgbClr val="FFFFFF"/>
                </a:solidFill>
                <a:latin typeface="Trebuchet MS"/>
                <a:cs typeface="Trebuchet MS"/>
              </a:rPr>
              <a:t>can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0" dirty="0">
                <a:solidFill>
                  <a:srgbClr val="FFFFFF"/>
                </a:solidFill>
                <a:latin typeface="Trebuchet MS"/>
                <a:cs typeface="Trebuchet MS"/>
              </a:rPr>
              <a:t>run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5" dirty="0">
                <a:solidFill>
                  <a:srgbClr val="FFFFFF"/>
                </a:solidFill>
                <a:latin typeface="Trebuchet MS"/>
                <a:cs typeface="Trebuchet MS"/>
              </a:rPr>
              <a:t>following </a:t>
            </a:r>
            <a:r>
              <a:rPr sz="1300" spc="-3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40" dirty="0">
                <a:solidFill>
                  <a:srgbClr val="FFFFFF"/>
                </a:solidFill>
                <a:latin typeface="Trebuchet MS"/>
                <a:cs typeface="Trebuchet MS"/>
              </a:rPr>
              <a:t>command</a:t>
            </a:r>
            <a:r>
              <a:rPr sz="13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5" dirty="0">
                <a:solidFill>
                  <a:srgbClr val="FFFFFF"/>
                </a:solidFill>
                <a:latin typeface="Trebuchet MS"/>
                <a:cs typeface="Trebuchet MS"/>
              </a:rPr>
              <a:t>line</a:t>
            </a:r>
            <a:r>
              <a:rPr sz="130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on</a:t>
            </a:r>
            <a:r>
              <a:rPr sz="13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Trebuchet MS"/>
                <a:cs typeface="Trebuchet MS"/>
              </a:rPr>
              <a:t>cmd:</a:t>
            </a:r>
            <a:endParaRPr sz="13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3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C:\Users\Admin\gfg\node_modules&gt;npm</a:t>
            </a:r>
            <a:r>
              <a:rPr sz="130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0" dirty="0">
                <a:solidFill>
                  <a:srgbClr val="FFFFFF"/>
                </a:solidFill>
                <a:latin typeface="Trebuchet MS"/>
                <a:cs typeface="Trebuchet MS"/>
              </a:rPr>
              <a:t>--version</a:t>
            </a:r>
            <a:r>
              <a:rPr sz="1300" spc="-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50" dirty="0">
                <a:solidFill>
                  <a:srgbClr val="FFFFFF"/>
                </a:solidFill>
                <a:latin typeface="Trebuchet MS"/>
                <a:cs typeface="Trebuchet MS"/>
              </a:rPr>
              <a:t>express</a:t>
            </a:r>
            <a:endParaRPr sz="1300">
              <a:latin typeface="Trebuchet MS"/>
              <a:cs typeface="Trebuchet MS"/>
            </a:endParaRP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3999" cy="5143499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3999" cy="51434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400779"/>
              <a:ext cx="9144000" cy="4312285"/>
            </a:xfrm>
            <a:custGeom>
              <a:avLst/>
              <a:gdLst/>
              <a:ahLst/>
              <a:cxnLst/>
              <a:rect l="l" t="t" r="r" b="b"/>
              <a:pathLst>
                <a:path w="9144000" h="4312285">
                  <a:moveTo>
                    <a:pt x="9143999" y="4311897"/>
                  </a:moveTo>
                  <a:lnTo>
                    <a:pt x="0" y="4311897"/>
                  </a:lnTo>
                  <a:lnTo>
                    <a:pt x="0" y="0"/>
                  </a:lnTo>
                  <a:lnTo>
                    <a:pt x="9143999" y="0"/>
                  </a:lnTo>
                  <a:lnTo>
                    <a:pt x="9143999" y="4311897"/>
                  </a:lnTo>
                  <a:close/>
                </a:path>
              </a:pathLst>
            </a:custGeom>
            <a:solidFill>
              <a:srgbClr val="2236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582550"/>
              <a:ext cx="144780" cy="323850"/>
            </a:xfrm>
            <a:custGeom>
              <a:avLst/>
              <a:gdLst/>
              <a:ahLst/>
              <a:cxnLst/>
              <a:rect l="l" t="t" r="r" b="b"/>
              <a:pathLst>
                <a:path w="144780" h="323850">
                  <a:moveTo>
                    <a:pt x="144710" y="323529"/>
                  </a:moveTo>
                  <a:lnTo>
                    <a:pt x="0" y="323529"/>
                  </a:lnTo>
                  <a:lnTo>
                    <a:pt x="0" y="0"/>
                  </a:lnTo>
                  <a:lnTo>
                    <a:pt x="144710" y="0"/>
                  </a:lnTo>
                  <a:lnTo>
                    <a:pt x="144710" y="323529"/>
                  </a:lnTo>
                  <a:close/>
                </a:path>
              </a:pathLst>
            </a:custGeom>
            <a:solidFill>
              <a:srgbClr val="C88C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36397" y="621863"/>
            <a:ext cx="3811904" cy="25907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265" dirty="0"/>
              <a:t>S</a:t>
            </a:r>
            <a:r>
              <a:rPr spc="10" dirty="0"/>
              <a:t>t</a:t>
            </a:r>
            <a:r>
              <a:rPr spc="30" dirty="0"/>
              <a:t>ep</a:t>
            </a:r>
            <a:r>
              <a:rPr spc="160" dirty="0"/>
              <a:t>s</a:t>
            </a:r>
            <a:r>
              <a:rPr spc="-120" dirty="0"/>
              <a:t> </a:t>
            </a:r>
            <a:r>
              <a:rPr spc="10" dirty="0"/>
              <a:t>t</a:t>
            </a:r>
            <a:r>
              <a:rPr spc="30" dirty="0"/>
              <a:t>o</a:t>
            </a:r>
            <a:r>
              <a:rPr spc="-125" dirty="0"/>
              <a:t> </a:t>
            </a:r>
            <a:r>
              <a:rPr spc="60" dirty="0"/>
              <a:t>c</a:t>
            </a:r>
            <a:r>
              <a:rPr spc="-20" dirty="0"/>
              <a:t>r</a:t>
            </a:r>
            <a:r>
              <a:rPr spc="10" dirty="0"/>
              <a:t>e</a:t>
            </a:r>
            <a:r>
              <a:rPr spc="35" dirty="0"/>
              <a:t>a</a:t>
            </a:r>
            <a:r>
              <a:rPr spc="10" dirty="0"/>
              <a:t>t</a:t>
            </a:r>
            <a:r>
              <a:rPr spc="20" dirty="0"/>
              <a:t>e</a:t>
            </a:r>
            <a:r>
              <a:rPr spc="-114" dirty="0"/>
              <a:t> </a:t>
            </a:r>
            <a:r>
              <a:rPr spc="35" dirty="0"/>
              <a:t>a</a:t>
            </a:r>
            <a:r>
              <a:rPr spc="45" dirty="0"/>
              <a:t>n</a:t>
            </a:r>
            <a:r>
              <a:rPr spc="-110" dirty="0"/>
              <a:t> </a:t>
            </a:r>
            <a:r>
              <a:rPr spc="105" dirty="0"/>
              <a:t>E</a:t>
            </a:r>
            <a:r>
              <a:rPr spc="40" dirty="0"/>
              <a:t>xp</a:t>
            </a:r>
            <a:r>
              <a:rPr spc="25" dirty="0"/>
              <a:t>r</a:t>
            </a:r>
            <a:r>
              <a:rPr spc="15" dirty="0"/>
              <a:t>e</a:t>
            </a:r>
            <a:r>
              <a:rPr spc="155" dirty="0"/>
              <a:t>s</a:t>
            </a:r>
            <a:r>
              <a:rPr spc="15" dirty="0"/>
              <a:t>s.js</a:t>
            </a:r>
            <a:r>
              <a:rPr spc="-120" dirty="0"/>
              <a:t> </a:t>
            </a:r>
            <a:r>
              <a:rPr spc="90" dirty="0"/>
              <a:t>App</a:t>
            </a:r>
            <a:r>
              <a:rPr spc="35" dirty="0"/>
              <a:t>l</a:t>
            </a:r>
            <a:r>
              <a:rPr spc="10" dirty="0"/>
              <a:t>ic</a:t>
            </a:r>
            <a:r>
              <a:rPr spc="35" dirty="0"/>
              <a:t>a</a:t>
            </a:r>
            <a:r>
              <a:rPr spc="5" dirty="0"/>
              <a:t>tion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60517" y="941223"/>
            <a:ext cx="6986270" cy="3195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74320" marR="32384" indent="-262255">
              <a:lnSpc>
                <a:spcPct val="100000"/>
              </a:lnSpc>
              <a:spcBef>
                <a:spcPts val="100"/>
              </a:spcBef>
              <a:buClr>
                <a:srgbClr val="FFFFFF"/>
              </a:buClr>
              <a:buFont typeface="Arial"/>
              <a:buChar char="▪"/>
              <a:tabLst>
                <a:tab pos="273685" algn="l"/>
                <a:tab pos="274955" algn="l"/>
              </a:tabLst>
            </a:pPr>
            <a:r>
              <a:rPr sz="1300" b="1" spc="60" dirty="0">
                <a:solidFill>
                  <a:srgbClr val="C88C31"/>
                </a:solidFill>
                <a:latin typeface="Trebuchet MS"/>
                <a:cs typeface="Trebuchet MS"/>
              </a:rPr>
              <a:t>Step</a:t>
            </a:r>
            <a:r>
              <a:rPr sz="1300" b="1" spc="-105" dirty="0">
                <a:solidFill>
                  <a:srgbClr val="C88C31"/>
                </a:solidFill>
                <a:latin typeface="Trebuchet MS"/>
                <a:cs typeface="Trebuchet MS"/>
              </a:rPr>
              <a:t> </a:t>
            </a:r>
            <a:r>
              <a:rPr sz="1300" b="1" spc="-170" dirty="0">
                <a:solidFill>
                  <a:srgbClr val="C88C31"/>
                </a:solidFill>
                <a:latin typeface="Trebuchet MS"/>
                <a:cs typeface="Trebuchet MS"/>
              </a:rPr>
              <a:t>1:</a:t>
            </a:r>
            <a:r>
              <a:rPr sz="1300" b="1" spc="-100" dirty="0">
                <a:solidFill>
                  <a:srgbClr val="C88C31"/>
                </a:solidFill>
                <a:latin typeface="Trebuchet MS"/>
                <a:cs typeface="Trebuchet MS"/>
              </a:rPr>
              <a:t> </a:t>
            </a:r>
            <a:r>
              <a:rPr sz="1300" spc="10" dirty="0">
                <a:solidFill>
                  <a:srgbClr val="FFFFFF"/>
                </a:solidFill>
                <a:latin typeface="Trebuchet MS"/>
                <a:cs typeface="Trebuchet MS"/>
              </a:rPr>
              <a:t>Write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5" dirty="0">
                <a:solidFill>
                  <a:srgbClr val="FFFFFF"/>
                </a:solidFill>
                <a:latin typeface="Trebuchet MS"/>
                <a:cs typeface="Trebuchet MS"/>
              </a:rPr>
              <a:t>this</a:t>
            </a:r>
            <a:r>
              <a:rPr sz="13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40" dirty="0">
                <a:solidFill>
                  <a:srgbClr val="FFFFFF"/>
                </a:solidFill>
                <a:latin typeface="Trebuchet MS"/>
                <a:cs typeface="Trebuchet MS"/>
              </a:rPr>
              <a:t>command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-5" dirty="0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0" dirty="0">
                <a:solidFill>
                  <a:srgbClr val="FFFFFF"/>
                </a:solidFill>
                <a:latin typeface="Trebuchet MS"/>
                <a:cs typeface="Trebuchet MS"/>
              </a:rPr>
              <a:t>your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Trebuchet MS"/>
                <a:cs typeface="Trebuchet MS"/>
              </a:rPr>
              <a:t>terminal,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13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0" dirty="0">
                <a:solidFill>
                  <a:srgbClr val="FFFFFF"/>
                </a:solidFill>
                <a:latin typeface="Trebuchet MS"/>
                <a:cs typeface="Trebuchet MS"/>
              </a:rPr>
              <a:t>create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5" dirty="0">
                <a:solidFill>
                  <a:srgbClr val="FFFFFF"/>
                </a:solidFill>
                <a:latin typeface="Trebuchet MS"/>
                <a:cs typeface="Trebuchet MS"/>
              </a:rPr>
              <a:t>nodejs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-5" dirty="0">
                <a:solidFill>
                  <a:srgbClr val="FFFFFF"/>
                </a:solidFill>
                <a:latin typeface="Trebuchet MS"/>
                <a:cs typeface="Trebuchet MS"/>
              </a:rPr>
              <a:t>application,</a:t>
            </a:r>
            <a:r>
              <a:rPr sz="13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50" dirty="0">
                <a:solidFill>
                  <a:srgbClr val="FFFFFF"/>
                </a:solidFill>
                <a:latin typeface="Trebuchet MS"/>
                <a:cs typeface="Trebuchet MS"/>
              </a:rPr>
              <a:t>because</a:t>
            </a:r>
            <a:r>
              <a:rPr sz="130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5" dirty="0">
                <a:solidFill>
                  <a:srgbClr val="FFFFFF"/>
                </a:solidFill>
                <a:latin typeface="Trebuchet MS"/>
                <a:cs typeface="Trebuchet MS"/>
              </a:rPr>
              <a:t>our </a:t>
            </a:r>
            <a:r>
              <a:rPr sz="1300" spc="-3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50" dirty="0">
                <a:solidFill>
                  <a:srgbClr val="FFFFFF"/>
                </a:solidFill>
                <a:latin typeface="Trebuchet MS"/>
                <a:cs typeface="Trebuchet MS"/>
              </a:rPr>
              <a:t>express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0" dirty="0">
                <a:solidFill>
                  <a:srgbClr val="FFFFFF"/>
                </a:solidFill>
                <a:latin typeface="Trebuchet MS"/>
                <a:cs typeface="Trebuchet MS"/>
              </a:rPr>
              <a:t>server</a:t>
            </a:r>
            <a:r>
              <a:rPr sz="13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dirty="0">
                <a:solidFill>
                  <a:srgbClr val="FFFFFF"/>
                </a:solidFill>
                <a:latin typeface="Trebuchet MS"/>
                <a:cs typeface="Trebuchet MS"/>
              </a:rPr>
              <a:t>will</a:t>
            </a:r>
            <a:r>
              <a:rPr sz="13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0" dirty="0">
                <a:solidFill>
                  <a:srgbClr val="FFFFFF"/>
                </a:solidFill>
                <a:latin typeface="Trebuchet MS"/>
                <a:cs typeface="Trebuchet MS"/>
              </a:rPr>
              <a:t>work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0" dirty="0">
                <a:solidFill>
                  <a:srgbClr val="FFFFFF"/>
                </a:solidFill>
                <a:latin typeface="Trebuchet MS"/>
                <a:cs typeface="Trebuchet MS"/>
              </a:rPr>
              <a:t>inside</a:t>
            </a:r>
            <a:r>
              <a:rPr sz="13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13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node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-5" dirty="0">
                <a:solidFill>
                  <a:srgbClr val="FFFFFF"/>
                </a:solidFill>
                <a:latin typeface="Trebuchet MS"/>
                <a:cs typeface="Trebuchet MS"/>
              </a:rPr>
              <a:t>application.</a:t>
            </a:r>
            <a:endParaRPr sz="1300">
              <a:latin typeface="Trebuchet MS"/>
              <a:cs typeface="Trebuchet MS"/>
            </a:endParaRPr>
          </a:p>
          <a:p>
            <a:pPr marL="274320" marR="6085205" indent="-262255">
              <a:lnSpc>
                <a:spcPct val="200000"/>
              </a:lnSpc>
              <a:buFont typeface="Lucida Sans Unicode"/>
              <a:buChar char="▪"/>
              <a:tabLst>
                <a:tab pos="273685" algn="l"/>
                <a:tab pos="274955" algn="l"/>
              </a:tabLst>
            </a:pPr>
            <a:r>
              <a:rPr sz="1300" spc="25" dirty="0">
                <a:solidFill>
                  <a:srgbClr val="FFFFFF"/>
                </a:solidFill>
                <a:latin typeface="Trebuchet MS"/>
                <a:cs typeface="Trebuchet MS"/>
              </a:rPr>
              <a:t>Syntax: </a:t>
            </a:r>
            <a:r>
              <a:rPr sz="1300" spc="-3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45" dirty="0">
                <a:solidFill>
                  <a:srgbClr val="FFFFFF"/>
                </a:solidFill>
                <a:latin typeface="Trebuchet MS"/>
                <a:cs typeface="Trebuchet MS"/>
              </a:rPr>
              <a:t>npm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-4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1300" spc="-10" dirty="0">
                <a:solidFill>
                  <a:srgbClr val="FFFFFF"/>
                </a:solidFill>
                <a:latin typeface="Trebuchet MS"/>
                <a:cs typeface="Trebuchet MS"/>
              </a:rPr>
              <a:t>nit</a:t>
            </a:r>
            <a:endParaRPr sz="13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lr>
                <a:srgbClr val="FFFFFF"/>
              </a:buClr>
              <a:buFont typeface="Lucida Sans Unicode"/>
              <a:buChar char="▪"/>
            </a:pPr>
            <a:endParaRPr sz="1300">
              <a:latin typeface="Trebuchet MS"/>
              <a:cs typeface="Trebuchet MS"/>
            </a:endParaRPr>
          </a:p>
          <a:p>
            <a:pPr marL="274320" marR="5080" indent="-262255">
              <a:lnSpc>
                <a:spcPct val="100000"/>
              </a:lnSpc>
              <a:buFont typeface="Lucida Sans Unicode"/>
              <a:buChar char="▪"/>
              <a:tabLst>
                <a:tab pos="273685" algn="l"/>
                <a:tab pos="274955" algn="l"/>
              </a:tabLst>
            </a:pPr>
            <a:r>
              <a:rPr sz="1300" spc="30" dirty="0">
                <a:solidFill>
                  <a:srgbClr val="FFFFFF"/>
                </a:solidFill>
                <a:latin typeface="Trebuchet MS"/>
                <a:cs typeface="Trebuchet MS"/>
              </a:rPr>
              <a:t>This</a:t>
            </a:r>
            <a:r>
              <a:rPr sz="13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dirty="0">
                <a:solidFill>
                  <a:srgbClr val="FFFFFF"/>
                </a:solidFill>
                <a:latin typeface="Trebuchet MS"/>
                <a:cs typeface="Trebuchet MS"/>
              </a:rPr>
              <a:t>will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75" dirty="0">
                <a:solidFill>
                  <a:srgbClr val="FFFFFF"/>
                </a:solidFill>
                <a:latin typeface="Trebuchet MS"/>
                <a:cs typeface="Trebuchet MS"/>
              </a:rPr>
              <a:t>ask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you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0" dirty="0">
                <a:solidFill>
                  <a:srgbClr val="FFFFFF"/>
                </a:solidFill>
                <a:latin typeface="Trebuchet MS"/>
                <a:cs typeface="Trebuchet MS"/>
              </a:rPr>
              <a:t>for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5" dirty="0">
                <a:solidFill>
                  <a:srgbClr val="FFFFFF"/>
                </a:solidFill>
                <a:latin typeface="Trebuchet MS"/>
                <a:cs typeface="Trebuchet MS"/>
              </a:rPr>
              <a:t>few</a:t>
            </a:r>
            <a:r>
              <a:rPr sz="13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conﬁgurations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5" dirty="0">
                <a:solidFill>
                  <a:srgbClr val="FFFFFF"/>
                </a:solidFill>
                <a:latin typeface="Trebuchet MS"/>
                <a:cs typeface="Trebuchet MS"/>
              </a:rPr>
              <a:t>about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0" dirty="0">
                <a:solidFill>
                  <a:srgbClr val="FFFFFF"/>
                </a:solidFill>
                <a:latin typeface="Trebuchet MS"/>
                <a:cs typeface="Trebuchet MS"/>
              </a:rPr>
              <a:t>your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-5" dirty="0">
                <a:solidFill>
                  <a:srgbClr val="FFFFFF"/>
                </a:solidFill>
                <a:latin typeface="Trebuchet MS"/>
                <a:cs typeface="Trebuchet MS"/>
              </a:rPr>
              <a:t>project</a:t>
            </a:r>
            <a:r>
              <a:rPr sz="13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you</a:t>
            </a:r>
            <a:r>
              <a:rPr sz="13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40" dirty="0">
                <a:solidFill>
                  <a:srgbClr val="FFFFFF"/>
                </a:solidFill>
                <a:latin typeface="Trebuchet MS"/>
                <a:cs typeface="Trebuchet MS"/>
              </a:rPr>
              <a:t>can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5" dirty="0">
                <a:solidFill>
                  <a:srgbClr val="FFFFFF"/>
                </a:solidFill>
                <a:latin typeface="Trebuchet MS"/>
                <a:cs typeface="Trebuchet MS"/>
              </a:rPr>
              <a:t>ﬁll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5" dirty="0">
                <a:solidFill>
                  <a:srgbClr val="FFFFFF"/>
                </a:solidFill>
                <a:latin typeface="Trebuchet MS"/>
                <a:cs typeface="Trebuchet MS"/>
              </a:rPr>
              <a:t>them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accordingly, </a:t>
            </a:r>
            <a:r>
              <a:rPr sz="1300" spc="-3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300" spc="-5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1300" spc="80" dirty="0">
                <a:solidFill>
                  <a:srgbClr val="FFFFFF"/>
                </a:solidFill>
                <a:latin typeface="Trebuchet MS"/>
                <a:cs typeface="Trebuchet MS"/>
              </a:rPr>
              <a:t>so</a:t>
            </a:r>
            <a:r>
              <a:rPr sz="13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sz="1300" spc="3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1300" spc="40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13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5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an</a:t>
            </a:r>
            <a:r>
              <a:rPr sz="13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5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1300" spc="30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1300" spc="75" dirty="0">
                <a:solidFill>
                  <a:srgbClr val="FFFFFF"/>
                </a:solidFill>
                <a:latin typeface="Trebuchet MS"/>
                <a:cs typeface="Trebuchet MS"/>
              </a:rPr>
              <a:t>an</a:t>
            </a:r>
            <a:r>
              <a:rPr sz="1300" spc="45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1300" spc="2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3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-3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1300" spc="-3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1300" spc="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300" spc="-3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1300" spc="10" dirty="0">
                <a:solidFill>
                  <a:srgbClr val="FFFFFF"/>
                </a:solidFill>
                <a:latin typeface="Trebuchet MS"/>
                <a:cs typeface="Trebuchet MS"/>
              </a:rPr>
              <a:t>er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sz="130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1300" spc="2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1300" spc="50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13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1300" spc="5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1300" spc="50" dirty="0">
                <a:solidFill>
                  <a:srgbClr val="FFFFFF"/>
                </a:solidFill>
                <a:latin typeface="Trebuchet MS"/>
                <a:cs typeface="Trebuchet MS"/>
              </a:rPr>
              <a:t>k</a:t>
            </a:r>
            <a:r>
              <a:rPr sz="1300" spc="9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300" spc="65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1300" spc="-20" dirty="0">
                <a:solidFill>
                  <a:srgbClr val="FFFFFF"/>
                </a:solidFill>
                <a:latin typeface="Trebuchet MS"/>
                <a:cs typeface="Trebuchet MS"/>
              </a:rPr>
              <a:t>e.json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85" dirty="0">
                <a:solidFill>
                  <a:srgbClr val="FFFFFF"/>
                </a:solidFill>
                <a:latin typeface="Trebuchet MS"/>
                <a:cs typeface="Trebuchet MS"/>
              </a:rPr>
              <a:t>ﬁ</a:t>
            </a:r>
            <a:r>
              <a:rPr sz="1300" spc="-25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1300" spc="-85" dirty="0">
                <a:solidFill>
                  <a:srgbClr val="FFFFFF"/>
                </a:solidFill>
                <a:latin typeface="Trebuchet MS"/>
                <a:cs typeface="Trebuchet MS"/>
              </a:rPr>
              <a:t>e.</a:t>
            </a:r>
            <a:endParaRPr sz="13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buClr>
                <a:srgbClr val="FFFFFF"/>
              </a:buClr>
              <a:buFont typeface="Lucida Sans Unicode"/>
              <a:buChar char="▪"/>
            </a:pPr>
            <a:endParaRPr sz="15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lr>
                <a:srgbClr val="FFFFFF"/>
              </a:buClr>
              <a:buFont typeface="Lucida Sans Unicode"/>
              <a:buChar char="▪"/>
            </a:pPr>
            <a:endParaRPr sz="1150">
              <a:latin typeface="Trebuchet MS"/>
              <a:cs typeface="Trebuchet MS"/>
            </a:endParaRPr>
          </a:p>
          <a:p>
            <a:pPr marL="274320" indent="-262255">
              <a:lnSpc>
                <a:spcPct val="100000"/>
              </a:lnSpc>
              <a:buFont typeface="Lucida Sans Unicode"/>
              <a:buChar char="▪"/>
              <a:tabLst>
                <a:tab pos="273685" algn="l"/>
                <a:tab pos="274955" algn="l"/>
              </a:tabLst>
            </a:pPr>
            <a:r>
              <a:rPr sz="1300" spc="14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1300" spc="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1300" spc="-3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1300" spc="-10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300" spc="-65" dirty="0">
                <a:solidFill>
                  <a:srgbClr val="FFFFFF"/>
                </a:solidFill>
                <a:latin typeface="Trebuchet MS"/>
                <a:cs typeface="Trebuchet MS"/>
              </a:rPr>
              <a:t>:</a:t>
            </a:r>
            <a:r>
              <a:rPr sz="13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65" dirty="0">
                <a:solidFill>
                  <a:srgbClr val="FFFFFF"/>
                </a:solidFill>
                <a:latin typeface="Trebuchet MS"/>
                <a:cs typeface="Trebuchet MS"/>
              </a:rPr>
              <a:t>Us</a:t>
            </a:r>
            <a:r>
              <a:rPr sz="1300" spc="7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3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-65" dirty="0">
                <a:solidFill>
                  <a:srgbClr val="FFFFFF"/>
                </a:solidFill>
                <a:latin typeface="Trebuchet MS"/>
                <a:cs typeface="Trebuchet MS"/>
              </a:rPr>
              <a:t>`np</a:t>
            </a:r>
            <a:r>
              <a:rPr sz="1300" spc="-90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-4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1300" spc="-10" dirty="0">
                <a:solidFill>
                  <a:srgbClr val="FFFFFF"/>
                </a:solidFill>
                <a:latin typeface="Trebuchet MS"/>
                <a:cs typeface="Trebuchet MS"/>
              </a:rPr>
              <a:t>nit</a:t>
            </a:r>
            <a:r>
              <a:rPr sz="1300" spc="-2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-15" dirty="0">
                <a:solidFill>
                  <a:srgbClr val="FFFFFF"/>
                </a:solidFill>
                <a:latin typeface="Trebuchet MS"/>
                <a:cs typeface="Trebuchet MS"/>
              </a:rPr>
              <a:t>-</a:t>
            </a:r>
            <a:r>
              <a:rPr sz="1300" spc="-175" dirty="0">
                <a:solidFill>
                  <a:srgbClr val="FFFFFF"/>
                </a:solidFill>
                <a:latin typeface="Trebuchet MS"/>
                <a:cs typeface="Trebuchet MS"/>
              </a:rPr>
              <a:t>y`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0" dirty="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or</a:t>
            </a:r>
            <a:r>
              <a:rPr sz="13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0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1300" spc="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300" spc="30" dirty="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300" spc="45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1300" spc="-40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1300" spc="-1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-4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1300" spc="-5" dirty="0">
                <a:solidFill>
                  <a:srgbClr val="FFFFFF"/>
                </a:solidFill>
                <a:latin typeface="Trebuchet MS"/>
                <a:cs typeface="Trebuchet MS"/>
              </a:rPr>
              <a:t>nitia</a:t>
            </a:r>
            <a:r>
              <a:rPr sz="1300" spc="-15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1300" spc="-25" dirty="0">
                <a:solidFill>
                  <a:srgbClr val="FFFFFF"/>
                </a:solidFill>
                <a:latin typeface="Trebuchet MS"/>
                <a:cs typeface="Trebuchet MS"/>
              </a:rPr>
              <a:t>iz</a:t>
            </a:r>
            <a:r>
              <a:rPr sz="1300" spc="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300" dirty="0">
                <a:solidFill>
                  <a:srgbClr val="FFFFFF"/>
                </a:solidFill>
                <a:latin typeface="Trebuchet MS"/>
                <a:cs typeface="Trebuchet MS"/>
              </a:rPr>
              <a:t>tion</a:t>
            </a:r>
            <a:endParaRPr sz="1300">
              <a:latin typeface="Trebuchet MS"/>
              <a:cs typeface="Trebuchet MS"/>
            </a:endParaRPr>
          </a:p>
          <a:p>
            <a:pPr marL="274320" marR="2219325" indent="-262255">
              <a:lnSpc>
                <a:spcPct val="200000"/>
              </a:lnSpc>
              <a:buClr>
                <a:srgbClr val="FFFFFF"/>
              </a:buClr>
              <a:buFont typeface="Arial"/>
              <a:buChar char="▪"/>
              <a:tabLst>
                <a:tab pos="273685" algn="l"/>
                <a:tab pos="274955" algn="l"/>
              </a:tabLst>
            </a:pPr>
            <a:r>
              <a:rPr sz="1300" b="1" spc="60" dirty="0">
                <a:solidFill>
                  <a:srgbClr val="C88C31"/>
                </a:solidFill>
                <a:latin typeface="Trebuchet MS"/>
                <a:cs typeface="Trebuchet MS"/>
              </a:rPr>
              <a:t>Step</a:t>
            </a:r>
            <a:r>
              <a:rPr sz="1300" b="1" spc="-105" dirty="0">
                <a:solidFill>
                  <a:srgbClr val="C88C31"/>
                </a:solidFill>
                <a:latin typeface="Trebuchet MS"/>
                <a:cs typeface="Trebuchet MS"/>
              </a:rPr>
              <a:t> </a:t>
            </a:r>
            <a:r>
              <a:rPr sz="1300" b="1" spc="-35" dirty="0">
                <a:solidFill>
                  <a:srgbClr val="C88C31"/>
                </a:solidFill>
                <a:latin typeface="Trebuchet MS"/>
                <a:cs typeface="Trebuchet MS"/>
              </a:rPr>
              <a:t>2:</a:t>
            </a:r>
            <a:r>
              <a:rPr sz="1300" b="1" spc="-105" dirty="0">
                <a:solidFill>
                  <a:srgbClr val="C88C31"/>
                </a:solidFill>
                <a:latin typeface="Trebuchet MS"/>
                <a:cs typeface="Trebuchet MS"/>
              </a:rPr>
              <a:t> </a:t>
            </a:r>
            <a:r>
              <a:rPr sz="1300" spc="20" dirty="0">
                <a:solidFill>
                  <a:srgbClr val="FFFFFF"/>
                </a:solidFill>
                <a:latin typeface="Trebuchet MS"/>
                <a:cs typeface="Trebuchet MS"/>
              </a:rPr>
              <a:t>Install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55" dirty="0">
                <a:solidFill>
                  <a:srgbClr val="FFFFFF"/>
                </a:solidFill>
                <a:latin typeface="Trebuchet MS"/>
                <a:cs typeface="Trebuchet MS"/>
              </a:rPr>
              <a:t>necessary</a:t>
            </a:r>
            <a:r>
              <a:rPr sz="130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dependencies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0" dirty="0">
                <a:solidFill>
                  <a:srgbClr val="FFFFFF"/>
                </a:solidFill>
                <a:latin typeface="Trebuchet MS"/>
                <a:cs typeface="Trebuchet MS"/>
              </a:rPr>
              <a:t>for</a:t>
            </a:r>
            <a:r>
              <a:rPr sz="13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5" dirty="0">
                <a:solidFill>
                  <a:srgbClr val="FFFFFF"/>
                </a:solidFill>
                <a:latin typeface="Trebuchet MS"/>
                <a:cs typeface="Trebuchet MS"/>
              </a:rPr>
              <a:t>our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-5" dirty="0">
                <a:solidFill>
                  <a:srgbClr val="FFFFFF"/>
                </a:solidFill>
                <a:latin typeface="Trebuchet MS"/>
                <a:cs typeface="Trebuchet MS"/>
              </a:rPr>
              <a:t>application. </a:t>
            </a:r>
            <a:r>
              <a:rPr sz="1300" spc="-3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45" dirty="0">
                <a:solidFill>
                  <a:srgbClr val="FFFFFF"/>
                </a:solidFill>
                <a:latin typeface="Trebuchet MS"/>
                <a:cs typeface="Trebuchet MS"/>
              </a:rPr>
              <a:t>npm</a:t>
            </a:r>
            <a:r>
              <a:rPr sz="13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install</a:t>
            </a:r>
            <a:r>
              <a:rPr sz="13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50" dirty="0">
                <a:solidFill>
                  <a:srgbClr val="FFFFFF"/>
                </a:solidFill>
                <a:latin typeface="Trebuchet MS"/>
                <a:cs typeface="Trebuchet MS"/>
              </a:rPr>
              <a:t>express</a:t>
            </a:r>
            <a:endParaRPr sz="1300">
              <a:latin typeface="Trebuchet MS"/>
              <a:cs typeface="Trebuchet MS"/>
            </a:endParaRP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3999" cy="5143499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3999" cy="51434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400779"/>
              <a:ext cx="9144000" cy="4312285"/>
            </a:xfrm>
            <a:custGeom>
              <a:avLst/>
              <a:gdLst/>
              <a:ahLst/>
              <a:cxnLst/>
              <a:rect l="l" t="t" r="r" b="b"/>
              <a:pathLst>
                <a:path w="9144000" h="4312285">
                  <a:moveTo>
                    <a:pt x="9143999" y="4311897"/>
                  </a:moveTo>
                  <a:lnTo>
                    <a:pt x="0" y="4311897"/>
                  </a:lnTo>
                  <a:lnTo>
                    <a:pt x="0" y="0"/>
                  </a:lnTo>
                  <a:lnTo>
                    <a:pt x="9143999" y="0"/>
                  </a:lnTo>
                  <a:lnTo>
                    <a:pt x="9143999" y="4311897"/>
                  </a:lnTo>
                  <a:close/>
                </a:path>
              </a:pathLst>
            </a:custGeom>
            <a:solidFill>
              <a:srgbClr val="2236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582550"/>
              <a:ext cx="144780" cy="323850"/>
            </a:xfrm>
            <a:custGeom>
              <a:avLst/>
              <a:gdLst/>
              <a:ahLst/>
              <a:cxnLst/>
              <a:rect l="l" t="t" r="r" b="b"/>
              <a:pathLst>
                <a:path w="144780" h="323850">
                  <a:moveTo>
                    <a:pt x="144710" y="323529"/>
                  </a:moveTo>
                  <a:lnTo>
                    <a:pt x="0" y="323529"/>
                  </a:lnTo>
                  <a:lnTo>
                    <a:pt x="0" y="0"/>
                  </a:lnTo>
                  <a:lnTo>
                    <a:pt x="144710" y="0"/>
                  </a:lnTo>
                  <a:lnTo>
                    <a:pt x="144710" y="323529"/>
                  </a:lnTo>
                  <a:close/>
                </a:path>
              </a:pathLst>
            </a:custGeom>
            <a:solidFill>
              <a:srgbClr val="C88C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260517" y="614652"/>
            <a:ext cx="4277995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74320" indent="-262255">
              <a:lnSpc>
                <a:spcPct val="100000"/>
              </a:lnSpc>
              <a:spcBef>
                <a:spcPts val="100"/>
              </a:spcBef>
              <a:buClr>
                <a:srgbClr val="FFFFFF"/>
              </a:buClr>
              <a:buFont typeface="Arial"/>
              <a:buChar char="▪"/>
              <a:tabLst>
                <a:tab pos="273685" algn="l"/>
                <a:tab pos="274955" algn="l"/>
              </a:tabLst>
            </a:pPr>
            <a:r>
              <a:rPr sz="1300" b="1" spc="215" dirty="0">
                <a:solidFill>
                  <a:srgbClr val="C88C31"/>
                </a:solidFill>
                <a:latin typeface="Trebuchet MS"/>
                <a:cs typeface="Trebuchet MS"/>
              </a:rPr>
              <a:t>S</a:t>
            </a:r>
            <a:r>
              <a:rPr sz="1300" b="1" dirty="0">
                <a:solidFill>
                  <a:srgbClr val="C88C31"/>
                </a:solidFill>
                <a:latin typeface="Trebuchet MS"/>
                <a:cs typeface="Trebuchet MS"/>
              </a:rPr>
              <a:t>t</a:t>
            </a:r>
            <a:r>
              <a:rPr sz="1300" b="1" spc="10" dirty="0">
                <a:solidFill>
                  <a:srgbClr val="C88C31"/>
                </a:solidFill>
                <a:latin typeface="Trebuchet MS"/>
                <a:cs typeface="Trebuchet MS"/>
              </a:rPr>
              <a:t>e</a:t>
            </a:r>
            <a:r>
              <a:rPr sz="1300" b="1" spc="15" dirty="0">
                <a:solidFill>
                  <a:srgbClr val="C88C31"/>
                </a:solidFill>
                <a:latin typeface="Trebuchet MS"/>
                <a:cs typeface="Trebuchet MS"/>
              </a:rPr>
              <a:t>p</a:t>
            </a:r>
            <a:r>
              <a:rPr sz="1300" b="1" spc="-105" dirty="0">
                <a:solidFill>
                  <a:srgbClr val="C88C31"/>
                </a:solidFill>
                <a:latin typeface="Trebuchet MS"/>
                <a:cs typeface="Trebuchet MS"/>
              </a:rPr>
              <a:t> </a:t>
            </a:r>
            <a:r>
              <a:rPr sz="1300" b="1" spc="-15" dirty="0">
                <a:solidFill>
                  <a:srgbClr val="C88C31"/>
                </a:solidFill>
                <a:latin typeface="Trebuchet MS"/>
                <a:cs typeface="Trebuchet MS"/>
              </a:rPr>
              <a:t>3:</a:t>
            </a:r>
            <a:r>
              <a:rPr sz="1300" b="1" spc="-105" dirty="0">
                <a:solidFill>
                  <a:srgbClr val="C88C31"/>
                </a:solidFill>
                <a:latin typeface="Trebuchet MS"/>
                <a:cs typeface="Trebuchet MS"/>
              </a:rPr>
              <a:t> </a:t>
            </a:r>
            <a:r>
              <a:rPr sz="1300" spc="20" dirty="0">
                <a:solidFill>
                  <a:srgbClr val="FFFFFF"/>
                </a:solidFill>
                <a:latin typeface="Trebuchet MS"/>
                <a:cs typeface="Trebuchet MS"/>
              </a:rPr>
              <a:t>Th</a:t>
            </a:r>
            <a:r>
              <a:rPr sz="1300" spc="2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3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5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1300" spc="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1300" spc="-10" dirty="0">
                <a:solidFill>
                  <a:srgbClr val="FFFFFF"/>
                </a:solidFill>
                <a:latin typeface="Trebuchet MS"/>
                <a:cs typeface="Trebuchet MS"/>
              </a:rPr>
              <a:t>oje</a:t>
            </a:r>
            <a:r>
              <a:rPr sz="1300" spc="-35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1300" spc="-1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14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1300" spc="20" dirty="0">
                <a:solidFill>
                  <a:srgbClr val="FFFFFF"/>
                </a:solidFill>
                <a:latin typeface="Trebuchet MS"/>
                <a:cs typeface="Trebuchet MS"/>
              </a:rPr>
              <a:t>tru</a:t>
            </a:r>
            <a:r>
              <a:rPr sz="1300" spc="-5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1300" spc="-2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1300" spc="45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1300" spc="-1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1300" spc="2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3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-5" dirty="0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sz="130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1300" spc="-10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1300" spc="10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-25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1300" spc="45" dirty="0">
                <a:solidFill>
                  <a:srgbClr val="FFFFFF"/>
                </a:solidFill>
                <a:latin typeface="Trebuchet MS"/>
                <a:cs typeface="Trebuchet MS"/>
              </a:rPr>
              <a:t>ook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1300" spc="-4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k</a:t>
            </a:r>
            <a:r>
              <a:rPr sz="1300" spc="2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3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0" dirty="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sz="1300" spc="2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1300" spc="-5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1300" spc="-25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1300" spc="2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1300" spc="-5" dirty="0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sz="1300" dirty="0">
                <a:solidFill>
                  <a:srgbClr val="FFFFFF"/>
                </a:solidFill>
                <a:latin typeface="Trebuchet MS"/>
                <a:cs typeface="Trebuchet MS"/>
              </a:rPr>
              <a:t>ing.</a:t>
            </a:r>
            <a:endParaRPr sz="1300">
              <a:latin typeface="Trebuchet MS"/>
              <a:cs typeface="Trebuchet MS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05100" y="1771650"/>
              <a:ext cx="3733799" cy="160019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9143999" cy="514349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3999" cy="51434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400779"/>
              <a:ext cx="9144000" cy="4312285"/>
            </a:xfrm>
            <a:custGeom>
              <a:avLst/>
              <a:gdLst/>
              <a:ahLst/>
              <a:cxnLst/>
              <a:rect l="l" t="t" r="r" b="b"/>
              <a:pathLst>
                <a:path w="9144000" h="4312285">
                  <a:moveTo>
                    <a:pt x="9143999" y="4311897"/>
                  </a:moveTo>
                  <a:lnTo>
                    <a:pt x="0" y="4311897"/>
                  </a:lnTo>
                  <a:lnTo>
                    <a:pt x="0" y="0"/>
                  </a:lnTo>
                  <a:lnTo>
                    <a:pt x="9143999" y="0"/>
                  </a:lnTo>
                  <a:lnTo>
                    <a:pt x="9143999" y="4311897"/>
                  </a:lnTo>
                  <a:close/>
                </a:path>
              </a:pathLst>
            </a:custGeom>
            <a:solidFill>
              <a:srgbClr val="2236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582550"/>
              <a:ext cx="144780" cy="323850"/>
            </a:xfrm>
            <a:custGeom>
              <a:avLst/>
              <a:gdLst/>
              <a:ahLst/>
              <a:cxnLst/>
              <a:rect l="l" t="t" r="r" b="b"/>
              <a:pathLst>
                <a:path w="144780" h="323850">
                  <a:moveTo>
                    <a:pt x="144710" y="323529"/>
                  </a:moveTo>
                  <a:lnTo>
                    <a:pt x="0" y="323529"/>
                  </a:lnTo>
                  <a:lnTo>
                    <a:pt x="0" y="0"/>
                  </a:lnTo>
                  <a:lnTo>
                    <a:pt x="144710" y="0"/>
                  </a:lnTo>
                  <a:lnTo>
                    <a:pt x="144710" y="323529"/>
                  </a:lnTo>
                  <a:close/>
                </a:path>
              </a:pathLst>
            </a:custGeom>
            <a:solidFill>
              <a:srgbClr val="C88C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236396" y="614652"/>
            <a:ext cx="7302500" cy="2204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450" marR="5080" indent="-262255">
              <a:lnSpc>
                <a:spcPct val="100000"/>
              </a:lnSpc>
              <a:spcBef>
                <a:spcPts val="100"/>
              </a:spcBef>
              <a:buFont typeface="Lucida Sans Unicode"/>
              <a:buChar char="▪"/>
              <a:tabLst>
                <a:tab pos="297815" algn="l"/>
                <a:tab pos="298450" algn="l"/>
              </a:tabLst>
            </a:pPr>
            <a:r>
              <a:rPr sz="1300" spc="20" dirty="0">
                <a:solidFill>
                  <a:srgbClr val="FFFFFF"/>
                </a:solidFill>
                <a:latin typeface="Trebuchet MS"/>
                <a:cs typeface="Trebuchet MS"/>
              </a:rPr>
              <a:t>Create</a:t>
            </a:r>
            <a:r>
              <a:rPr sz="13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0" dirty="0">
                <a:solidFill>
                  <a:srgbClr val="FFFFFF"/>
                </a:solidFill>
                <a:latin typeface="Trebuchet MS"/>
                <a:cs typeface="Trebuchet MS"/>
              </a:rPr>
              <a:t>ﬁle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-35" dirty="0">
                <a:solidFill>
                  <a:srgbClr val="FFFFFF"/>
                </a:solidFill>
                <a:latin typeface="Trebuchet MS"/>
                <a:cs typeface="Trebuchet MS"/>
              </a:rPr>
              <a:t>app.js,</a:t>
            </a:r>
            <a:r>
              <a:rPr sz="13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0" dirty="0">
                <a:solidFill>
                  <a:srgbClr val="FFFFFF"/>
                </a:solidFill>
                <a:latin typeface="Trebuchet MS"/>
                <a:cs typeface="Trebuchet MS"/>
              </a:rPr>
              <a:t>for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5" dirty="0">
                <a:solidFill>
                  <a:srgbClr val="FFFFFF"/>
                </a:solidFill>
                <a:latin typeface="Trebuchet MS"/>
                <a:cs typeface="Trebuchet MS"/>
              </a:rPr>
              <a:t>this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-20" dirty="0">
                <a:solidFill>
                  <a:srgbClr val="FFFFFF"/>
                </a:solidFill>
                <a:latin typeface="Trebuchet MS"/>
                <a:cs typeface="Trebuchet MS"/>
              </a:rPr>
              <a:t>article,</a:t>
            </a:r>
            <a:r>
              <a:rPr sz="13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5" dirty="0">
                <a:solidFill>
                  <a:srgbClr val="FFFFFF"/>
                </a:solidFill>
                <a:latin typeface="Trebuchet MS"/>
                <a:cs typeface="Trebuchet MS"/>
              </a:rPr>
              <a:t>we</a:t>
            </a:r>
            <a:r>
              <a:rPr sz="13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dirty="0">
                <a:solidFill>
                  <a:srgbClr val="FFFFFF"/>
                </a:solidFill>
                <a:latin typeface="Trebuchet MS"/>
                <a:cs typeface="Trebuchet MS"/>
              </a:rPr>
              <a:t>will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-5" dirty="0">
                <a:solidFill>
                  <a:srgbClr val="FFFFFF"/>
                </a:solidFill>
                <a:latin typeface="Trebuchet MS"/>
                <a:cs typeface="Trebuchet MS"/>
              </a:rPr>
              <a:t>write</a:t>
            </a:r>
            <a:r>
              <a:rPr sz="13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13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5" dirty="0">
                <a:solidFill>
                  <a:srgbClr val="FFFFFF"/>
                </a:solidFill>
                <a:latin typeface="Trebuchet MS"/>
                <a:cs typeface="Trebuchet MS"/>
              </a:rPr>
              <a:t>whole</a:t>
            </a:r>
            <a:r>
              <a:rPr sz="13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50" dirty="0">
                <a:solidFill>
                  <a:srgbClr val="FFFFFF"/>
                </a:solidFill>
                <a:latin typeface="Trebuchet MS"/>
                <a:cs typeface="Trebuchet MS"/>
              </a:rPr>
              <a:t>express</a:t>
            </a:r>
            <a:r>
              <a:rPr sz="130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40" dirty="0">
                <a:solidFill>
                  <a:srgbClr val="FFFFFF"/>
                </a:solidFill>
                <a:latin typeface="Trebuchet MS"/>
                <a:cs typeface="Trebuchet MS"/>
              </a:rPr>
              <a:t>code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-5" dirty="0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5" dirty="0">
                <a:solidFill>
                  <a:srgbClr val="FFFFFF"/>
                </a:solidFill>
                <a:latin typeface="Trebuchet MS"/>
                <a:cs typeface="Trebuchet MS"/>
              </a:rPr>
              <a:t>that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-25" dirty="0">
                <a:solidFill>
                  <a:srgbClr val="FFFFFF"/>
                </a:solidFill>
                <a:latin typeface="Trebuchet MS"/>
                <a:cs typeface="Trebuchet MS"/>
              </a:rPr>
              <a:t>ﬁle.</a:t>
            </a:r>
            <a:r>
              <a:rPr sz="13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0" dirty="0">
                <a:solidFill>
                  <a:srgbClr val="FFFFFF"/>
                </a:solidFill>
                <a:latin typeface="Trebuchet MS"/>
                <a:cs typeface="Trebuchet MS"/>
              </a:rPr>
              <a:t>This</a:t>
            </a:r>
            <a:r>
              <a:rPr sz="13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dirty="0">
                <a:solidFill>
                  <a:srgbClr val="FFFFFF"/>
                </a:solidFill>
                <a:latin typeface="Trebuchet MS"/>
                <a:cs typeface="Trebuchet MS"/>
              </a:rPr>
              <a:t>will </a:t>
            </a:r>
            <a:r>
              <a:rPr sz="1300" spc="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be</a:t>
            </a:r>
            <a:r>
              <a:rPr sz="13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5" dirty="0">
                <a:solidFill>
                  <a:srgbClr val="FFFFFF"/>
                </a:solidFill>
                <a:latin typeface="Trebuchet MS"/>
                <a:cs typeface="Trebuchet MS"/>
              </a:rPr>
              <a:t>our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folder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dirty="0">
                <a:solidFill>
                  <a:srgbClr val="FFFFFF"/>
                </a:solidFill>
                <a:latin typeface="Trebuchet MS"/>
                <a:cs typeface="Trebuchet MS"/>
              </a:rPr>
              <a:t>structure.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70" dirty="0">
                <a:solidFill>
                  <a:srgbClr val="FFFFFF"/>
                </a:solidFill>
                <a:latin typeface="Trebuchet MS"/>
                <a:cs typeface="Trebuchet MS"/>
              </a:rPr>
              <a:t>Now</a:t>
            </a:r>
            <a:r>
              <a:rPr sz="13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0" dirty="0">
                <a:solidFill>
                  <a:srgbClr val="FFFFFF"/>
                </a:solidFill>
                <a:latin typeface="Trebuchet MS"/>
                <a:cs typeface="Trebuchet MS"/>
              </a:rPr>
              <a:t>Inside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-35" dirty="0">
                <a:solidFill>
                  <a:srgbClr val="FFFFFF"/>
                </a:solidFill>
                <a:latin typeface="Trebuchet MS"/>
                <a:cs typeface="Trebuchet MS"/>
              </a:rPr>
              <a:t>app.js,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Import</a:t>
            </a:r>
            <a:r>
              <a:rPr sz="13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50" dirty="0">
                <a:solidFill>
                  <a:srgbClr val="FFFFFF"/>
                </a:solidFill>
                <a:latin typeface="Trebuchet MS"/>
                <a:cs typeface="Trebuchet MS"/>
              </a:rPr>
              <a:t>express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5" dirty="0">
                <a:solidFill>
                  <a:srgbClr val="FFFFFF"/>
                </a:solidFill>
                <a:latin typeface="Trebuchet MS"/>
                <a:cs typeface="Trebuchet MS"/>
              </a:rPr>
              <a:t>with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0" dirty="0">
                <a:solidFill>
                  <a:srgbClr val="FFFFFF"/>
                </a:solidFill>
                <a:latin typeface="Trebuchet MS"/>
                <a:cs typeface="Trebuchet MS"/>
              </a:rPr>
              <a:t>require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0" dirty="0">
                <a:solidFill>
                  <a:srgbClr val="FFFFFF"/>
                </a:solidFill>
                <a:latin typeface="Trebuchet MS"/>
                <a:cs typeface="Trebuchet MS"/>
              </a:rPr>
              <a:t>keyword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40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13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0" dirty="0">
                <a:solidFill>
                  <a:srgbClr val="FFFFFF"/>
                </a:solidFill>
                <a:latin typeface="Trebuchet MS"/>
                <a:cs typeface="Trebuchet MS"/>
              </a:rPr>
              <a:t>create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an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45" dirty="0">
                <a:solidFill>
                  <a:srgbClr val="FFFFFF"/>
                </a:solidFill>
                <a:latin typeface="Trebuchet MS"/>
                <a:cs typeface="Trebuchet MS"/>
              </a:rPr>
              <a:t>app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45" dirty="0">
                <a:solidFill>
                  <a:srgbClr val="FFFFFF"/>
                </a:solidFill>
                <a:latin typeface="Trebuchet MS"/>
                <a:cs typeface="Trebuchet MS"/>
              </a:rPr>
              <a:t>by</a:t>
            </a:r>
            <a:r>
              <a:rPr sz="13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0" dirty="0">
                <a:solidFill>
                  <a:srgbClr val="FFFFFF"/>
                </a:solidFill>
                <a:latin typeface="Trebuchet MS"/>
                <a:cs typeface="Trebuchet MS"/>
              </a:rPr>
              <a:t>calling</a:t>
            </a:r>
            <a:r>
              <a:rPr sz="13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13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0" dirty="0">
                <a:solidFill>
                  <a:srgbClr val="FFFFFF"/>
                </a:solidFill>
                <a:latin typeface="Trebuchet MS"/>
                <a:cs typeface="Trebuchet MS"/>
              </a:rPr>
              <a:t>express()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0" dirty="0">
                <a:solidFill>
                  <a:srgbClr val="FFFFFF"/>
                </a:solidFill>
                <a:latin typeface="Trebuchet MS"/>
                <a:cs typeface="Trebuchet MS"/>
              </a:rPr>
              <a:t>function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provided</a:t>
            </a:r>
            <a:r>
              <a:rPr sz="13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45" dirty="0">
                <a:solidFill>
                  <a:srgbClr val="FFFFFF"/>
                </a:solidFill>
                <a:latin typeface="Trebuchet MS"/>
                <a:cs typeface="Trebuchet MS"/>
              </a:rPr>
              <a:t>by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130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50" dirty="0">
                <a:solidFill>
                  <a:srgbClr val="FFFFFF"/>
                </a:solidFill>
                <a:latin typeface="Trebuchet MS"/>
                <a:cs typeface="Trebuchet MS"/>
              </a:rPr>
              <a:t>express</a:t>
            </a:r>
            <a:r>
              <a:rPr sz="13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5" dirty="0">
                <a:solidFill>
                  <a:srgbClr val="FFFFFF"/>
                </a:solidFill>
                <a:latin typeface="Trebuchet MS"/>
                <a:cs typeface="Trebuchet MS"/>
              </a:rPr>
              <a:t>framework.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75" dirty="0">
                <a:solidFill>
                  <a:srgbClr val="FFFFFF"/>
                </a:solidFill>
                <a:latin typeface="Trebuchet MS"/>
                <a:cs typeface="Trebuchet MS"/>
              </a:rPr>
              <a:t>Set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0" dirty="0">
                <a:solidFill>
                  <a:srgbClr val="FFFFFF"/>
                </a:solidFill>
                <a:latin typeface="Trebuchet MS"/>
                <a:cs typeface="Trebuchet MS"/>
              </a:rPr>
              <a:t>port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for </a:t>
            </a:r>
            <a:r>
              <a:rPr sz="1300" spc="-3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5" dirty="0">
                <a:solidFill>
                  <a:srgbClr val="FFFFFF"/>
                </a:solidFill>
                <a:latin typeface="Trebuchet MS"/>
                <a:cs typeface="Trebuchet MS"/>
              </a:rPr>
              <a:t>our </a:t>
            </a:r>
            <a:r>
              <a:rPr sz="1300" spc="20" dirty="0">
                <a:solidFill>
                  <a:srgbClr val="FFFFFF"/>
                </a:solidFill>
                <a:latin typeface="Trebuchet MS"/>
                <a:cs typeface="Trebuchet MS"/>
              </a:rPr>
              <a:t>local </a:t>
            </a:r>
            <a:r>
              <a:rPr sz="1300" spc="-5" dirty="0">
                <a:solidFill>
                  <a:srgbClr val="FFFFFF"/>
                </a:solidFill>
                <a:latin typeface="Trebuchet MS"/>
                <a:cs typeface="Trebuchet MS"/>
              </a:rPr>
              <a:t>application, </a:t>
            </a:r>
            <a:r>
              <a:rPr sz="1300" spc="110" dirty="0">
                <a:solidFill>
                  <a:srgbClr val="FFFFFF"/>
                </a:solidFill>
                <a:latin typeface="Trebuchet MS"/>
                <a:cs typeface="Trebuchet MS"/>
              </a:rPr>
              <a:t>3000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is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the default </a:t>
            </a:r>
            <a:r>
              <a:rPr sz="1300" spc="25" dirty="0">
                <a:solidFill>
                  <a:srgbClr val="FFFFFF"/>
                </a:solidFill>
                <a:latin typeface="Trebuchet MS"/>
                <a:cs typeface="Trebuchet MS"/>
              </a:rPr>
              <a:t>but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you </a:t>
            </a:r>
            <a:r>
              <a:rPr sz="1300" spc="40" dirty="0">
                <a:solidFill>
                  <a:srgbClr val="FFFFFF"/>
                </a:solidFill>
                <a:latin typeface="Trebuchet MS"/>
                <a:cs typeface="Trebuchet MS"/>
              </a:rPr>
              <a:t>can </a:t>
            </a:r>
            <a:r>
              <a:rPr sz="1300" spc="50" dirty="0">
                <a:solidFill>
                  <a:srgbClr val="FFFFFF"/>
                </a:solidFill>
                <a:latin typeface="Trebuchet MS"/>
                <a:cs typeface="Trebuchet MS"/>
              </a:rPr>
              <a:t>choose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any </a:t>
            </a:r>
            <a:r>
              <a:rPr sz="1300" spc="40" dirty="0">
                <a:solidFill>
                  <a:srgbClr val="FFFFFF"/>
                </a:solidFill>
                <a:latin typeface="Trebuchet MS"/>
                <a:cs typeface="Trebuchet MS"/>
              </a:rPr>
              <a:t>according </a:t>
            </a:r>
            <a:r>
              <a:rPr sz="1300" dirty="0">
                <a:solidFill>
                  <a:srgbClr val="FFFFFF"/>
                </a:solidFill>
                <a:latin typeface="Trebuchet MS"/>
                <a:cs typeface="Trebuchet MS"/>
              </a:rPr>
              <a:t>to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the </a:t>
            </a:r>
            <a:r>
              <a:rPr sz="1300" spc="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dirty="0">
                <a:solidFill>
                  <a:srgbClr val="FFFFFF"/>
                </a:solidFill>
                <a:latin typeface="Trebuchet MS"/>
                <a:cs typeface="Trebuchet MS"/>
              </a:rPr>
              <a:t>availability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0" dirty="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sz="1300" spc="-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-5" dirty="0">
                <a:solidFill>
                  <a:srgbClr val="FFFFFF"/>
                </a:solidFill>
                <a:latin typeface="Trebuchet MS"/>
                <a:cs typeface="Trebuchet MS"/>
              </a:rPr>
              <a:t>ports.</a:t>
            </a:r>
            <a:r>
              <a:rPr sz="1300" spc="-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Call</a:t>
            </a:r>
            <a:r>
              <a:rPr sz="1300" spc="-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1300" spc="-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Trebuchet MS"/>
                <a:cs typeface="Trebuchet MS"/>
              </a:rPr>
              <a:t>listen()</a:t>
            </a:r>
            <a:r>
              <a:rPr sz="1300" spc="-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dirty="0">
                <a:solidFill>
                  <a:srgbClr val="FFFFFF"/>
                </a:solidFill>
                <a:latin typeface="Trebuchet MS"/>
                <a:cs typeface="Trebuchet MS"/>
              </a:rPr>
              <a:t>function,</a:t>
            </a:r>
            <a:r>
              <a:rPr sz="1300" spc="-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Trebuchet MS"/>
                <a:cs typeface="Trebuchet MS"/>
              </a:rPr>
              <a:t>It</a:t>
            </a:r>
            <a:r>
              <a:rPr sz="1300" spc="-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5" dirty="0">
                <a:solidFill>
                  <a:srgbClr val="FFFFFF"/>
                </a:solidFill>
                <a:latin typeface="Trebuchet MS"/>
                <a:cs typeface="Trebuchet MS"/>
              </a:rPr>
              <a:t>requires</a:t>
            </a:r>
            <a:r>
              <a:rPr sz="1300" spc="-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path</a:t>
            </a:r>
            <a:r>
              <a:rPr sz="1300" spc="-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40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callback</a:t>
            </a:r>
            <a:r>
              <a:rPr sz="1300" spc="-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75" dirty="0">
                <a:solidFill>
                  <a:srgbClr val="FFFFFF"/>
                </a:solidFill>
                <a:latin typeface="Trebuchet MS"/>
                <a:cs typeface="Trebuchet MS"/>
              </a:rPr>
              <a:t>as</a:t>
            </a:r>
            <a:r>
              <a:rPr sz="1300" spc="-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an</a:t>
            </a:r>
            <a:r>
              <a:rPr sz="1300" spc="-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5" dirty="0">
                <a:solidFill>
                  <a:srgbClr val="FFFFFF"/>
                </a:solidFill>
                <a:latin typeface="Trebuchet MS"/>
                <a:cs typeface="Trebuchet MS"/>
              </a:rPr>
              <a:t>argument. </a:t>
            </a:r>
            <a:r>
              <a:rPr sz="1300" spc="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Trebuchet MS"/>
                <a:cs typeface="Trebuchet MS"/>
              </a:rPr>
              <a:t>It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starts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5" dirty="0">
                <a:solidFill>
                  <a:srgbClr val="FFFFFF"/>
                </a:solidFill>
                <a:latin typeface="Trebuchet MS"/>
                <a:cs typeface="Trebuchet MS"/>
              </a:rPr>
              <a:t>listening</a:t>
            </a:r>
            <a:r>
              <a:rPr sz="13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13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0" dirty="0">
                <a:solidFill>
                  <a:srgbClr val="FFFFFF"/>
                </a:solidFill>
                <a:latin typeface="Trebuchet MS"/>
                <a:cs typeface="Trebuchet MS"/>
              </a:rPr>
              <a:t>connection</a:t>
            </a:r>
            <a:r>
              <a:rPr sz="13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on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40" dirty="0">
                <a:solidFill>
                  <a:srgbClr val="FFFFFF"/>
                </a:solidFill>
                <a:latin typeface="Trebuchet MS"/>
                <a:cs typeface="Trebuchet MS"/>
              </a:rPr>
              <a:t>speciﬁed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-20" dirty="0">
                <a:solidFill>
                  <a:srgbClr val="FFFFFF"/>
                </a:solidFill>
                <a:latin typeface="Trebuchet MS"/>
                <a:cs typeface="Trebuchet MS"/>
              </a:rPr>
              <a:t>path,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13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default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40" dirty="0">
                <a:solidFill>
                  <a:srgbClr val="FFFFFF"/>
                </a:solidFill>
                <a:latin typeface="Trebuchet MS"/>
                <a:cs typeface="Trebuchet MS"/>
              </a:rPr>
              <a:t>host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is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0" dirty="0">
                <a:solidFill>
                  <a:srgbClr val="FFFFFF"/>
                </a:solidFill>
                <a:latin typeface="Trebuchet MS"/>
                <a:cs typeface="Trebuchet MS"/>
              </a:rPr>
              <a:t>localhost,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40" dirty="0">
                <a:solidFill>
                  <a:srgbClr val="FFFFFF"/>
                </a:solidFill>
                <a:latin typeface="Trebuchet MS"/>
                <a:cs typeface="Trebuchet MS"/>
              </a:rPr>
              <a:t>and </a:t>
            </a:r>
            <a:r>
              <a:rPr sz="1300" spc="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5" dirty="0">
                <a:solidFill>
                  <a:srgbClr val="FFFFFF"/>
                </a:solidFill>
                <a:latin typeface="Trebuchet MS"/>
                <a:cs typeface="Trebuchet MS"/>
              </a:rPr>
              <a:t>our</a:t>
            </a:r>
            <a:r>
              <a:rPr sz="13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default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path</a:t>
            </a:r>
            <a:r>
              <a:rPr sz="13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0" dirty="0">
                <a:solidFill>
                  <a:srgbClr val="FFFFFF"/>
                </a:solidFill>
                <a:latin typeface="Trebuchet MS"/>
                <a:cs typeface="Trebuchet MS"/>
              </a:rPr>
              <a:t>for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0" dirty="0">
                <a:solidFill>
                  <a:srgbClr val="FFFFFF"/>
                </a:solidFill>
                <a:latin typeface="Trebuchet MS"/>
                <a:cs typeface="Trebuchet MS"/>
              </a:rPr>
              <a:t>local</a:t>
            </a:r>
            <a:r>
              <a:rPr sz="13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5" dirty="0">
                <a:solidFill>
                  <a:srgbClr val="FFFFFF"/>
                </a:solidFill>
                <a:latin typeface="Trebuchet MS"/>
                <a:cs typeface="Trebuchet MS"/>
              </a:rPr>
              <a:t>machine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is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0" dirty="0">
                <a:solidFill>
                  <a:srgbClr val="FFFFFF"/>
                </a:solidFill>
                <a:latin typeface="Trebuchet MS"/>
                <a:cs typeface="Trebuchet MS"/>
              </a:rPr>
              <a:t>localhost:3000,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here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10" dirty="0">
                <a:solidFill>
                  <a:srgbClr val="FFFFFF"/>
                </a:solidFill>
                <a:latin typeface="Trebuchet MS"/>
                <a:cs typeface="Trebuchet MS"/>
              </a:rPr>
              <a:t>3000</a:t>
            </a:r>
            <a:r>
              <a:rPr sz="13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is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0" dirty="0">
                <a:solidFill>
                  <a:srgbClr val="FFFFFF"/>
                </a:solidFill>
                <a:latin typeface="Trebuchet MS"/>
                <a:cs typeface="Trebuchet MS"/>
              </a:rPr>
              <a:t>port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5" dirty="0">
                <a:solidFill>
                  <a:srgbClr val="FFFFFF"/>
                </a:solidFill>
                <a:latin typeface="Trebuchet MS"/>
                <a:cs typeface="Trebuchet MS"/>
              </a:rPr>
              <a:t>which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5" dirty="0">
                <a:solidFill>
                  <a:srgbClr val="FFFFFF"/>
                </a:solidFill>
                <a:latin typeface="Trebuchet MS"/>
                <a:cs typeface="Trebuchet MS"/>
              </a:rPr>
              <a:t>we </a:t>
            </a:r>
            <a:r>
              <a:rPr sz="1300" spc="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have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set </a:t>
            </a:r>
            <a:r>
              <a:rPr sz="1300" spc="-35" dirty="0">
                <a:solidFill>
                  <a:srgbClr val="FFFFFF"/>
                </a:solidFill>
                <a:latin typeface="Trebuchet MS"/>
                <a:cs typeface="Trebuchet MS"/>
              </a:rPr>
              <a:t>earlier. </a:t>
            </a:r>
            <a:r>
              <a:rPr sz="1300" spc="20" dirty="0">
                <a:solidFill>
                  <a:srgbClr val="FFFFFF"/>
                </a:solidFill>
                <a:latin typeface="Trebuchet MS"/>
                <a:cs typeface="Trebuchet MS"/>
              </a:rPr>
              <a:t>The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callback </a:t>
            </a:r>
            <a:r>
              <a:rPr sz="1300" spc="20" dirty="0">
                <a:solidFill>
                  <a:srgbClr val="FFFFFF"/>
                </a:solidFill>
                <a:latin typeface="Trebuchet MS"/>
                <a:cs typeface="Trebuchet MS"/>
              </a:rPr>
              <a:t>function </a:t>
            </a:r>
            <a:r>
              <a:rPr sz="1300" spc="60" dirty="0">
                <a:solidFill>
                  <a:srgbClr val="FFFFFF"/>
                </a:solidFill>
                <a:latin typeface="Trebuchet MS"/>
                <a:cs typeface="Trebuchet MS"/>
              </a:rPr>
              <a:t>gets </a:t>
            </a:r>
            <a:r>
              <a:rPr sz="1300" spc="25" dirty="0">
                <a:solidFill>
                  <a:srgbClr val="FFFFFF"/>
                </a:solidFill>
                <a:latin typeface="Trebuchet MS"/>
                <a:cs typeface="Trebuchet MS"/>
              </a:rPr>
              <a:t>executed </a:t>
            </a:r>
            <a:r>
              <a:rPr sz="1300" dirty="0">
                <a:solidFill>
                  <a:srgbClr val="FFFFFF"/>
                </a:solidFill>
                <a:latin typeface="Trebuchet MS"/>
                <a:cs typeface="Trebuchet MS"/>
              </a:rPr>
              <a:t>either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on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the </a:t>
            </a:r>
            <a:r>
              <a:rPr sz="1300" spc="65" dirty="0">
                <a:solidFill>
                  <a:srgbClr val="FFFFFF"/>
                </a:solidFill>
                <a:latin typeface="Trebuchet MS"/>
                <a:cs typeface="Trebuchet MS"/>
              </a:rPr>
              <a:t>successful </a:t>
            </a:r>
            <a:r>
              <a:rPr sz="1300" spc="20" dirty="0">
                <a:solidFill>
                  <a:srgbClr val="FFFFFF"/>
                </a:solidFill>
                <a:latin typeface="Trebuchet MS"/>
                <a:cs typeface="Trebuchet MS"/>
              </a:rPr>
              <a:t>start of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the </a:t>
            </a:r>
            <a:r>
              <a:rPr sz="1300" spc="-3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0" dirty="0">
                <a:solidFill>
                  <a:srgbClr val="FFFFFF"/>
                </a:solidFill>
                <a:latin typeface="Trebuchet MS"/>
                <a:cs typeface="Trebuchet MS"/>
              </a:rPr>
              <a:t>server</a:t>
            </a:r>
            <a:r>
              <a:rPr sz="130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or</a:t>
            </a:r>
            <a:r>
              <a:rPr sz="13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due</a:t>
            </a:r>
            <a:r>
              <a:rPr sz="13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13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an</a:t>
            </a:r>
            <a:r>
              <a:rPr sz="13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-40" dirty="0">
                <a:solidFill>
                  <a:srgbClr val="FFFFFF"/>
                </a:solidFill>
                <a:latin typeface="Trebuchet MS"/>
                <a:cs typeface="Trebuchet MS"/>
              </a:rPr>
              <a:t>error.</a:t>
            </a:r>
            <a:endParaRPr sz="13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3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1300" spc="45" dirty="0">
                <a:solidFill>
                  <a:srgbClr val="FFFFFF"/>
                </a:solidFill>
                <a:latin typeface="Trebuchet MS"/>
                <a:cs typeface="Trebuchet MS"/>
              </a:rPr>
              <a:t>const</a:t>
            </a:r>
            <a:r>
              <a:rPr sz="130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50" dirty="0">
                <a:solidFill>
                  <a:srgbClr val="FFFFFF"/>
                </a:solidFill>
                <a:latin typeface="Trebuchet MS"/>
                <a:cs typeface="Trebuchet MS"/>
              </a:rPr>
              <a:t>express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=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0" dirty="0">
                <a:solidFill>
                  <a:srgbClr val="FFFFFF"/>
                </a:solidFill>
                <a:latin typeface="Trebuchet MS"/>
                <a:cs typeface="Trebuchet MS"/>
              </a:rPr>
              <a:t>require('express');</a:t>
            </a:r>
            <a:endParaRPr sz="13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36396" y="3388332"/>
            <a:ext cx="1687830" cy="619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55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1300" spc="3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1300" spc="2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1300" spc="114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1300" spc="-1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45" dirty="0">
                <a:solidFill>
                  <a:srgbClr val="FFFFFF"/>
                </a:solidFill>
                <a:latin typeface="Trebuchet MS"/>
                <a:cs typeface="Trebuchet MS"/>
              </a:rPr>
              <a:t>app</a:t>
            </a:r>
            <a:r>
              <a:rPr sz="13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=</a:t>
            </a:r>
            <a:r>
              <a:rPr sz="13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-2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300" spc="40" dirty="0">
                <a:solidFill>
                  <a:srgbClr val="FFFFFF"/>
                </a:solidFill>
                <a:latin typeface="Trebuchet MS"/>
                <a:cs typeface="Trebuchet MS"/>
              </a:rPr>
              <a:t>xp</a:t>
            </a:r>
            <a:r>
              <a:rPr sz="1300" spc="20" dirty="0">
                <a:solidFill>
                  <a:srgbClr val="FFFFFF"/>
                </a:solidFill>
                <a:latin typeface="Trebuchet MS"/>
                <a:cs typeface="Trebuchet MS"/>
              </a:rPr>
              <a:t>re</a:t>
            </a:r>
            <a:r>
              <a:rPr sz="1300" spc="12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1300" spc="-50" dirty="0">
                <a:solidFill>
                  <a:srgbClr val="FFFFFF"/>
                </a:solidFill>
                <a:latin typeface="Trebuchet MS"/>
                <a:cs typeface="Trebuchet MS"/>
              </a:rPr>
              <a:t>s();</a:t>
            </a:r>
            <a:endParaRPr sz="13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3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1300" spc="55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1300" spc="3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1300" spc="2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1300" spc="114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1300" spc="-1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00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1300" spc="10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1300" spc="7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=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25" dirty="0">
                <a:solidFill>
                  <a:srgbClr val="FFFFFF"/>
                </a:solidFill>
                <a:latin typeface="Trebuchet MS"/>
                <a:cs typeface="Trebuchet MS"/>
              </a:rPr>
              <a:t>3</a:t>
            </a:r>
            <a:r>
              <a:rPr sz="1300" spc="100" dirty="0">
                <a:solidFill>
                  <a:srgbClr val="FFFFFF"/>
                </a:solidFill>
                <a:latin typeface="Trebuchet MS"/>
                <a:cs typeface="Trebuchet MS"/>
              </a:rPr>
              <a:t>00</a:t>
            </a:r>
            <a:r>
              <a:rPr sz="1300" spc="-30" dirty="0">
                <a:solidFill>
                  <a:srgbClr val="FFFFFF"/>
                </a:solidFill>
                <a:latin typeface="Trebuchet MS"/>
                <a:cs typeface="Trebuchet MS"/>
              </a:rPr>
              <a:t>0;</a:t>
            </a:r>
            <a:endParaRPr sz="1300">
              <a:latin typeface="Trebuchet MS"/>
              <a:cs typeface="Trebuchet MS"/>
            </a:endParaRP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3999" cy="514349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3999" cy="51434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400779"/>
              <a:ext cx="9144000" cy="4312285"/>
            </a:xfrm>
            <a:custGeom>
              <a:avLst/>
              <a:gdLst/>
              <a:ahLst/>
              <a:cxnLst/>
              <a:rect l="l" t="t" r="r" b="b"/>
              <a:pathLst>
                <a:path w="9144000" h="4312285">
                  <a:moveTo>
                    <a:pt x="9143999" y="4311897"/>
                  </a:moveTo>
                  <a:lnTo>
                    <a:pt x="0" y="4311897"/>
                  </a:lnTo>
                  <a:lnTo>
                    <a:pt x="0" y="0"/>
                  </a:lnTo>
                  <a:lnTo>
                    <a:pt x="9143999" y="0"/>
                  </a:lnTo>
                  <a:lnTo>
                    <a:pt x="9143999" y="4311897"/>
                  </a:lnTo>
                  <a:close/>
                </a:path>
              </a:pathLst>
            </a:custGeom>
            <a:solidFill>
              <a:srgbClr val="2236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582550"/>
              <a:ext cx="144780" cy="323850"/>
            </a:xfrm>
            <a:custGeom>
              <a:avLst/>
              <a:gdLst/>
              <a:ahLst/>
              <a:cxnLst/>
              <a:rect l="l" t="t" r="r" b="b"/>
              <a:pathLst>
                <a:path w="144780" h="323850">
                  <a:moveTo>
                    <a:pt x="144710" y="323529"/>
                  </a:moveTo>
                  <a:lnTo>
                    <a:pt x="0" y="323529"/>
                  </a:lnTo>
                  <a:lnTo>
                    <a:pt x="0" y="0"/>
                  </a:lnTo>
                  <a:lnTo>
                    <a:pt x="144710" y="0"/>
                  </a:lnTo>
                  <a:lnTo>
                    <a:pt x="144710" y="323529"/>
                  </a:lnTo>
                  <a:close/>
                </a:path>
              </a:pathLst>
            </a:custGeom>
            <a:solidFill>
              <a:srgbClr val="C88C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36397" y="621863"/>
            <a:ext cx="2465705" cy="25907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130" dirty="0"/>
              <a:t>AP</a:t>
            </a:r>
            <a:r>
              <a:rPr spc="60" dirty="0"/>
              <a:t>I</a:t>
            </a:r>
            <a:r>
              <a:rPr spc="-110" dirty="0"/>
              <a:t> </a:t>
            </a:r>
            <a:r>
              <a:rPr spc="80" dirty="0"/>
              <a:t>D</a:t>
            </a:r>
            <a:r>
              <a:rPr spc="45" dirty="0"/>
              <a:t>e</a:t>
            </a:r>
            <a:r>
              <a:rPr spc="-20" dirty="0"/>
              <a:t>v</a:t>
            </a:r>
            <a:r>
              <a:rPr spc="45" dirty="0"/>
              <a:t>e</a:t>
            </a:r>
            <a:r>
              <a:rPr spc="-25" dirty="0"/>
              <a:t>l</a:t>
            </a:r>
            <a:r>
              <a:rPr spc="35" dirty="0"/>
              <a:t>opme</a:t>
            </a:r>
            <a:r>
              <a:rPr spc="5" dirty="0"/>
              <a:t>n</a:t>
            </a:r>
            <a:r>
              <a:rPr spc="40" dirty="0"/>
              <a:t>t</a:t>
            </a:r>
            <a:r>
              <a:rPr spc="-110" dirty="0"/>
              <a:t> </a:t>
            </a:r>
            <a:r>
              <a:rPr spc="280" dirty="0"/>
              <a:t>S</a:t>
            </a:r>
            <a:r>
              <a:rPr dirty="0"/>
              <a:t>e</a:t>
            </a:r>
            <a:r>
              <a:rPr spc="15" dirty="0"/>
              <a:t>r</a:t>
            </a:r>
            <a:r>
              <a:rPr spc="5" dirty="0"/>
              <a:t>vic</a:t>
            </a:r>
            <a:r>
              <a:rPr spc="15" dirty="0"/>
              <a:t>e</a:t>
            </a:r>
            <a:r>
              <a:rPr spc="160" dirty="0"/>
              <a:t>s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60517" y="941223"/>
            <a:ext cx="7183755" cy="1214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74320" marR="5080" indent="-262255" algn="just">
              <a:lnSpc>
                <a:spcPct val="100000"/>
              </a:lnSpc>
              <a:spcBef>
                <a:spcPts val="100"/>
              </a:spcBef>
              <a:buFont typeface="Lucida Sans Unicode"/>
              <a:buChar char="▪"/>
              <a:tabLst>
                <a:tab pos="274955" algn="l"/>
              </a:tabLst>
            </a:pPr>
            <a:r>
              <a:rPr sz="1300" spc="85" dirty="0">
                <a:solidFill>
                  <a:srgbClr val="FFFFFF"/>
                </a:solidFill>
                <a:latin typeface="Trebuchet MS"/>
                <a:cs typeface="Trebuchet MS"/>
              </a:rPr>
              <a:t>API</a:t>
            </a:r>
            <a:r>
              <a:rPr sz="13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0" dirty="0">
                <a:solidFill>
                  <a:srgbClr val="FFFFFF"/>
                </a:solidFill>
                <a:latin typeface="Trebuchet MS"/>
                <a:cs typeface="Trebuchet MS"/>
              </a:rPr>
              <a:t>(Application</a:t>
            </a:r>
            <a:r>
              <a:rPr sz="13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45" dirty="0">
                <a:solidFill>
                  <a:srgbClr val="FFFFFF"/>
                </a:solidFill>
                <a:latin typeface="Trebuchet MS"/>
                <a:cs typeface="Trebuchet MS"/>
              </a:rPr>
              <a:t>Programming</a:t>
            </a:r>
            <a:r>
              <a:rPr sz="13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5" dirty="0">
                <a:solidFill>
                  <a:srgbClr val="FFFFFF"/>
                </a:solidFill>
                <a:latin typeface="Trebuchet MS"/>
                <a:cs typeface="Trebuchet MS"/>
              </a:rPr>
              <a:t>Interface)</a:t>
            </a:r>
            <a:r>
              <a:rPr sz="13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is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0" dirty="0">
                <a:solidFill>
                  <a:srgbClr val="FFFFFF"/>
                </a:solidFill>
                <a:latin typeface="Trebuchet MS"/>
                <a:cs typeface="Trebuchet MS"/>
              </a:rPr>
              <a:t>nothing</a:t>
            </a:r>
            <a:r>
              <a:rPr sz="13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5" dirty="0">
                <a:solidFill>
                  <a:srgbClr val="FFFFFF"/>
                </a:solidFill>
                <a:latin typeface="Trebuchet MS"/>
                <a:cs typeface="Trebuchet MS"/>
              </a:rPr>
              <a:t>but</a:t>
            </a:r>
            <a:r>
              <a:rPr sz="13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3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set</a:t>
            </a:r>
            <a:r>
              <a:rPr sz="13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0" dirty="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sz="1300" spc="-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0" dirty="0">
                <a:solidFill>
                  <a:srgbClr val="FFFFFF"/>
                </a:solidFill>
                <a:latin typeface="Trebuchet MS"/>
                <a:cs typeface="Trebuchet MS"/>
              </a:rPr>
              <a:t>instructions,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5" dirty="0">
                <a:solidFill>
                  <a:srgbClr val="FFFFFF"/>
                </a:solidFill>
                <a:latin typeface="Trebuchet MS"/>
                <a:cs typeface="Trebuchet MS"/>
              </a:rPr>
              <a:t>requirements, </a:t>
            </a:r>
            <a:r>
              <a:rPr sz="1300" spc="-3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40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45" dirty="0">
                <a:solidFill>
                  <a:srgbClr val="FFFFFF"/>
                </a:solidFill>
                <a:latin typeface="Trebuchet MS"/>
                <a:cs typeface="Trebuchet MS"/>
              </a:rPr>
              <a:t>standards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5" dirty="0">
                <a:solidFill>
                  <a:srgbClr val="FFFFFF"/>
                </a:solidFill>
                <a:latin typeface="Trebuchet MS"/>
                <a:cs typeface="Trebuchet MS"/>
              </a:rPr>
              <a:t>that</a:t>
            </a:r>
            <a:r>
              <a:rPr sz="13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0" dirty="0">
                <a:solidFill>
                  <a:srgbClr val="FFFFFF"/>
                </a:solidFill>
                <a:latin typeface="Trebuchet MS"/>
                <a:cs typeface="Trebuchet MS"/>
              </a:rPr>
              <a:t>enable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an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45" dirty="0">
                <a:solidFill>
                  <a:srgbClr val="FFFFFF"/>
                </a:solidFill>
                <a:latin typeface="Trebuchet MS"/>
                <a:cs typeface="Trebuchet MS"/>
              </a:rPr>
              <a:t>app</a:t>
            </a:r>
            <a:r>
              <a:rPr sz="13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or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5" dirty="0">
                <a:solidFill>
                  <a:srgbClr val="FFFFFF"/>
                </a:solidFill>
                <a:latin typeface="Trebuchet MS"/>
                <a:cs typeface="Trebuchet MS"/>
              </a:rPr>
              <a:t>software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13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5" dirty="0">
                <a:solidFill>
                  <a:srgbClr val="FFFFFF"/>
                </a:solidFill>
                <a:latin typeface="Trebuchet MS"/>
                <a:cs typeface="Trebuchet MS"/>
              </a:rPr>
              <a:t>employ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5" dirty="0">
                <a:solidFill>
                  <a:srgbClr val="FFFFFF"/>
                </a:solidFill>
                <a:latin typeface="Trebuchet MS"/>
                <a:cs typeface="Trebuchet MS"/>
              </a:rPr>
              <a:t>features</a:t>
            </a:r>
            <a:r>
              <a:rPr sz="13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or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40" dirty="0">
                <a:solidFill>
                  <a:srgbClr val="FFFFFF"/>
                </a:solidFill>
                <a:latin typeface="Trebuchet MS"/>
                <a:cs typeface="Trebuchet MS"/>
              </a:rPr>
              <a:t>services</a:t>
            </a:r>
            <a:r>
              <a:rPr sz="13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0" dirty="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60" dirty="0">
                <a:solidFill>
                  <a:srgbClr val="FFFFFF"/>
                </a:solidFill>
                <a:latin typeface="Trebuchet MS"/>
                <a:cs typeface="Trebuchet MS"/>
              </a:rPr>
              <a:t>some</a:t>
            </a:r>
            <a:r>
              <a:rPr sz="130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0" dirty="0">
                <a:solidFill>
                  <a:srgbClr val="FFFFFF"/>
                </a:solidFill>
                <a:latin typeface="Trebuchet MS"/>
                <a:cs typeface="Trebuchet MS"/>
              </a:rPr>
              <a:t>other </a:t>
            </a:r>
            <a:r>
              <a:rPr sz="1300" spc="-3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-5" dirty="0">
                <a:solidFill>
                  <a:srgbClr val="FFFFFF"/>
                </a:solidFill>
                <a:latin typeface="Trebuchet MS"/>
                <a:cs typeface="Trebuchet MS"/>
              </a:rPr>
              <a:t>application,</a:t>
            </a:r>
            <a:r>
              <a:rPr sz="130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Trebuchet MS"/>
                <a:cs typeface="Trebuchet MS"/>
              </a:rPr>
              <a:t>device,</a:t>
            </a:r>
            <a:r>
              <a:rPr sz="130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or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0" dirty="0">
                <a:solidFill>
                  <a:srgbClr val="FFFFFF"/>
                </a:solidFill>
                <a:latin typeface="Trebuchet MS"/>
                <a:cs typeface="Trebuchet MS"/>
              </a:rPr>
              <a:t>platform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130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0" dirty="0">
                <a:solidFill>
                  <a:srgbClr val="FFFFFF"/>
                </a:solidFill>
                <a:latin typeface="Trebuchet MS"/>
                <a:cs typeface="Trebuchet MS"/>
              </a:rPr>
              <a:t>offer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Trebuchet MS"/>
                <a:cs typeface="Trebuchet MS"/>
              </a:rPr>
              <a:t>better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services.</a:t>
            </a:r>
            <a:endParaRPr sz="13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lr>
                <a:srgbClr val="FFFFFF"/>
              </a:buClr>
              <a:buFont typeface="Lucida Sans Unicode"/>
              <a:buChar char="▪"/>
            </a:pPr>
            <a:endParaRPr sz="1300">
              <a:latin typeface="Trebuchet MS"/>
              <a:cs typeface="Trebuchet MS"/>
            </a:endParaRPr>
          </a:p>
          <a:p>
            <a:pPr marL="274320" marR="31750" indent="-262255" algn="just">
              <a:lnSpc>
                <a:spcPct val="100000"/>
              </a:lnSpc>
              <a:buFont typeface="Lucida Sans Unicode"/>
              <a:buChar char="▪"/>
              <a:tabLst>
                <a:tab pos="274955" algn="l"/>
              </a:tabLst>
            </a:pPr>
            <a:r>
              <a:rPr sz="1300" spc="20" dirty="0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technical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-5" dirty="0">
                <a:solidFill>
                  <a:srgbClr val="FFFFFF"/>
                </a:solidFill>
                <a:latin typeface="Trebuchet MS"/>
                <a:cs typeface="Trebuchet MS"/>
              </a:rPr>
              <a:t>terms,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-50" dirty="0">
                <a:solidFill>
                  <a:srgbClr val="FFFFFF"/>
                </a:solidFill>
                <a:latin typeface="Trebuchet MS"/>
                <a:cs typeface="Trebuchet MS"/>
              </a:rPr>
              <a:t>it’s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set</a:t>
            </a:r>
            <a:r>
              <a:rPr sz="13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0" dirty="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40" dirty="0">
                <a:solidFill>
                  <a:srgbClr val="FFFFFF"/>
                </a:solidFill>
                <a:latin typeface="Trebuchet MS"/>
                <a:cs typeface="Trebuchet MS"/>
              </a:rPr>
              <a:t>programming</a:t>
            </a:r>
            <a:r>
              <a:rPr sz="13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40" dirty="0">
                <a:solidFill>
                  <a:srgbClr val="FFFFFF"/>
                </a:solidFill>
                <a:latin typeface="Trebuchet MS"/>
                <a:cs typeface="Trebuchet MS"/>
              </a:rPr>
              <a:t>code</a:t>
            </a:r>
            <a:r>
              <a:rPr sz="13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5" dirty="0">
                <a:solidFill>
                  <a:srgbClr val="FFFFFF"/>
                </a:solidFill>
                <a:latin typeface="Trebuchet MS"/>
                <a:cs typeface="Trebuchet MS"/>
              </a:rPr>
              <a:t>which</a:t>
            </a:r>
            <a:r>
              <a:rPr sz="13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0" dirty="0">
                <a:solidFill>
                  <a:srgbClr val="FFFFFF"/>
                </a:solidFill>
                <a:latin typeface="Trebuchet MS"/>
                <a:cs typeface="Trebuchet MS"/>
              </a:rPr>
              <a:t>allows</a:t>
            </a:r>
            <a:r>
              <a:rPr sz="13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data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transmission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0" dirty="0">
                <a:solidFill>
                  <a:srgbClr val="FFFFFF"/>
                </a:solidFill>
                <a:latin typeface="Trebuchet MS"/>
                <a:cs typeface="Trebuchet MS"/>
              </a:rPr>
              <a:t>between </a:t>
            </a:r>
            <a:r>
              <a:rPr sz="1300" spc="-3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0" dirty="0">
                <a:solidFill>
                  <a:srgbClr val="FFFFFF"/>
                </a:solidFill>
                <a:latin typeface="Trebuchet MS"/>
                <a:cs typeface="Trebuchet MS"/>
              </a:rPr>
              <a:t>one</a:t>
            </a:r>
            <a:r>
              <a:rPr sz="13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5" dirty="0">
                <a:solidFill>
                  <a:srgbClr val="FFFFFF"/>
                </a:solidFill>
                <a:latin typeface="Trebuchet MS"/>
                <a:cs typeface="Trebuchet MS"/>
              </a:rPr>
              <a:t>software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0" dirty="0">
                <a:solidFill>
                  <a:srgbClr val="FFFFFF"/>
                </a:solidFill>
                <a:latin typeface="Trebuchet MS"/>
                <a:cs typeface="Trebuchet MS"/>
              </a:rPr>
              <a:t>product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5" dirty="0">
                <a:solidFill>
                  <a:srgbClr val="FFFFFF"/>
                </a:solidFill>
                <a:latin typeface="Trebuchet MS"/>
                <a:cs typeface="Trebuchet MS"/>
              </a:rPr>
              <a:t>with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13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-40" dirty="0">
                <a:solidFill>
                  <a:srgbClr val="FFFFFF"/>
                </a:solidFill>
                <a:latin typeface="Trebuchet MS"/>
                <a:cs typeface="Trebuchet MS"/>
              </a:rPr>
              <a:t>other.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Trebuchet MS"/>
                <a:cs typeface="Trebuchet MS"/>
              </a:rPr>
              <a:t>It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45" dirty="0">
                <a:solidFill>
                  <a:srgbClr val="FFFFFF"/>
                </a:solidFill>
                <a:latin typeface="Trebuchet MS"/>
                <a:cs typeface="Trebuchet MS"/>
              </a:rPr>
              <a:t>also</a:t>
            </a:r>
            <a:r>
              <a:rPr sz="130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50" dirty="0">
                <a:solidFill>
                  <a:srgbClr val="FFFFFF"/>
                </a:solidFill>
                <a:latin typeface="Trebuchet MS"/>
                <a:cs typeface="Trebuchet MS"/>
              </a:rPr>
              <a:t>consists</a:t>
            </a:r>
            <a:r>
              <a:rPr sz="13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0" dirty="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0" dirty="0">
                <a:solidFill>
                  <a:srgbClr val="FFFFFF"/>
                </a:solidFill>
                <a:latin typeface="Trebuchet MS"/>
                <a:cs typeface="Trebuchet MS"/>
              </a:rPr>
              <a:t>terms</a:t>
            </a:r>
            <a:r>
              <a:rPr sz="13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0" dirty="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5" dirty="0">
                <a:solidFill>
                  <a:srgbClr val="FFFFFF"/>
                </a:solidFill>
                <a:latin typeface="Trebuchet MS"/>
                <a:cs typeface="Trebuchet MS"/>
              </a:rPr>
              <a:t>this</a:t>
            </a:r>
            <a:r>
              <a:rPr sz="13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data</a:t>
            </a:r>
            <a:r>
              <a:rPr sz="13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exchange.</a:t>
            </a:r>
            <a:endParaRPr sz="1300">
              <a:latin typeface="Trebuchet MS"/>
              <a:cs typeface="Trebuchet MS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1438" y="2762200"/>
              <a:ext cx="6905625" cy="142874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9143999" cy="514349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3999" cy="51434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400779"/>
              <a:ext cx="9144000" cy="4312285"/>
            </a:xfrm>
            <a:custGeom>
              <a:avLst/>
              <a:gdLst/>
              <a:ahLst/>
              <a:cxnLst/>
              <a:rect l="l" t="t" r="r" b="b"/>
              <a:pathLst>
                <a:path w="9144000" h="4312285">
                  <a:moveTo>
                    <a:pt x="9143999" y="4311897"/>
                  </a:moveTo>
                  <a:lnTo>
                    <a:pt x="0" y="4311897"/>
                  </a:lnTo>
                  <a:lnTo>
                    <a:pt x="0" y="0"/>
                  </a:lnTo>
                  <a:lnTo>
                    <a:pt x="9143999" y="0"/>
                  </a:lnTo>
                  <a:lnTo>
                    <a:pt x="9143999" y="4311897"/>
                  </a:lnTo>
                  <a:close/>
                </a:path>
              </a:pathLst>
            </a:custGeom>
            <a:solidFill>
              <a:srgbClr val="2236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582550"/>
              <a:ext cx="144780" cy="323850"/>
            </a:xfrm>
            <a:custGeom>
              <a:avLst/>
              <a:gdLst/>
              <a:ahLst/>
              <a:cxnLst/>
              <a:rect l="l" t="t" r="r" b="b"/>
              <a:pathLst>
                <a:path w="144780" h="323850">
                  <a:moveTo>
                    <a:pt x="144710" y="323529"/>
                  </a:moveTo>
                  <a:lnTo>
                    <a:pt x="0" y="323529"/>
                  </a:lnTo>
                  <a:lnTo>
                    <a:pt x="0" y="0"/>
                  </a:lnTo>
                  <a:lnTo>
                    <a:pt x="144710" y="0"/>
                  </a:lnTo>
                  <a:lnTo>
                    <a:pt x="144710" y="323529"/>
                  </a:lnTo>
                  <a:close/>
                </a:path>
              </a:pathLst>
            </a:custGeom>
            <a:solidFill>
              <a:srgbClr val="C88C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236396" y="614652"/>
            <a:ext cx="4431665" cy="2997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-5" dirty="0">
                <a:solidFill>
                  <a:srgbClr val="FFFFFF"/>
                </a:solidFill>
                <a:latin typeface="Trebuchet MS"/>
                <a:cs typeface="Trebuchet MS"/>
              </a:rPr>
              <a:t>app.listen(PORT,</a:t>
            </a:r>
            <a:r>
              <a:rPr sz="13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-25" dirty="0">
                <a:solidFill>
                  <a:srgbClr val="FFFFFF"/>
                </a:solidFill>
                <a:latin typeface="Trebuchet MS"/>
                <a:cs typeface="Trebuchet MS"/>
              </a:rPr>
              <a:t>(error)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dirty="0">
                <a:solidFill>
                  <a:srgbClr val="FFFFFF"/>
                </a:solidFill>
                <a:latin typeface="Trebuchet MS"/>
                <a:cs typeface="Trebuchet MS"/>
              </a:rPr>
              <a:t>=&gt;{</a:t>
            </a:r>
            <a:endParaRPr sz="13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300">
              <a:latin typeface="Trebuchet MS"/>
              <a:cs typeface="Trebuchet MS"/>
            </a:endParaRPr>
          </a:p>
          <a:p>
            <a:pPr marL="172720">
              <a:lnSpc>
                <a:spcPct val="100000"/>
              </a:lnSpc>
            </a:pPr>
            <a:r>
              <a:rPr sz="1300" spc="-35" dirty="0">
                <a:solidFill>
                  <a:srgbClr val="FFFFFF"/>
                </a:solidFill>
                <a:latin typeface="Trebuchet MS"/>
                <a:cs typeface="Trebuchet MS"/>
              </a:rPr>
              <a:t>if(!error)</a:t>
            </a:r>
            <a:endParaRPr sz="1300">
              <a:latin typeface="Trebuchet MS"/>
              <a:cs typeface="Trebuchet MS"/>
            </a:endParaRPr>
          </a:p>
          <a:p>
            <a:pPr marL="774700" marR="679450" indent="-443865">
              <a:lnSpc>
                <a:spcPct val="200000"/>
              </a:lnSpc>
            </a:pPr>
            <a:r>
              <a:rPr sz="1300" spc="30" dirty="0">
                <a:solidFill>
                  <a:srgbClr val="FFFFFF"/>
                </a:solidFill>
                <a:latin typeface="Trebuchet MS"/>
                <a:cs typeface="Trebuchet MS"/>
              </a:rPr>
              <a:t>console.log("Server</a:t>
            </a:r>
            <a:r>
              <a:rPr sz="13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is</a:t>
            </a:r>
            <a:r>
              <a:rPr sz="13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65" dirty="0">
                <a:solidFill>
                  <a:srgbClr val="FFFFFF"/>
                </a:solidFill>
                <a:latin typeface="Trebuchet MS"/>
                <a:cs typeface="Trebuchet MS"/>
              </a:rPr>
              <a:t>Successfully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5" dirty="0">
                <a:solidFill>
                  <a:srgbClr val="FFFFFF"/>
                </a:solidFill>
                <a:latin typeface="Trebuchet MS"/>
                <a:cs typeface="Trebuchet MS"/>
              </a:rPr>
              <a:t>Running, </a:t>
            </a:r>
            <a:r>
              <a:rPr sz="1300" spc="-3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40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13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85" dirty="0">
                <a:solidFill>
                  <a:srgbClr val="FFFFFF"/>
                </a:solidFill>
                <a:latin typeface="Trebuchet MS"/>
                <a:cs typeface="Trebuchet MS"/>
              </a:rPr>
              <a:t>App</a:t>
            </a:r>
            <a:r>
              <a:rPr sz="13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is</a:t>
            </a:r>
            <a:r>
              <a:rPr sz="13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5" dirty="0">
                <a:solidFill>
                  <a:srgbClr val="FFFFFF"/>
                </a:solidFill>
                <a:latin typeface="Trebuchet MS"/>
                <a:cs typeface="Trebuchet MS"/>
              </a:rPr>
              <a:t>listening</a:t>
            </a:r>
            <a:r>
              <a:rPr sz="130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on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0" dirty="0">
                <a:solidFill>
                  <a:srgbClr val="FFFFFF"/>
                </a:solidFill>
                <a:latin typeface="Trebuchet MS"/>
                <a:cs typeface="Trebuchet MS"/>
              </a:rPr>
              <a:t>port</a:t>
            </a:r>
            <a:r>
              <a:rPr sz="13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80" dirty="0">
                <a:solidFill>
                  <a:srgbClr val="FFFFFF"/>
                </a:solidFill>
                <a:latin typeface="Trebuchet MS"/>
                <a:cs typeface="Trebuchet MS"/>
              </a:rPr>
              <a:t>"+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45" dirty="0">
                <a:solidFill>
                  <a:srgbClr val="FFFFFF"/>
                </a:solidFill>
                <a:latin typeface="Trebuchet MS"/>
                <a:cs typeface="Trebuchet MS"/>
              </a:rPr>
              <a:t>PORT)</a:t>
            </a:r>
            <a:endParaRPr sz="13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300">
              <a:latin typeface="Trebuchet MS"/>
              <a:cs typeface="Trebuchet MS"/>
            </a:endParaRPr>
          </a:p>
          <a:p>
            <a:pPr marL="170815">
              <a:lnSpc>
                <a:spcPct val="100000"/>
              </a:lnSpc>
            </a:pPr>
            <a:r>
              <a:rPr sz="1300" spc="40" dirty="0">
                <a:solidFill>
                  <a:srgbClr val="FFFFFF"/>
                </a:solidFill>
                <a:latin typeface="Trebuchet MS"/>
                <a:cs typeface="Trebuchet MS"/>
              </a:rPr>
              <a:t>else</a:t>
            </a:r>
            <a:endParaRPr sz="13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300">
              <a:latin typeface="Trebuchet MS"/>
              <a:cs typeface="Trebuchet MS"/>
            </a:endParaRPr>
          </a:p>
          <a:p>
            <a:pPr marL="331470">
              <a:lnSpc>
                <a:spcPct val="100000"/>
              </a:lnSpc>
            </a:pPr>
            <a:r>
              <a:rPr sz="1300" spc="20" dirty="0">
                <a:solidFill>
                  <a:srgbClr val="FFFFFF"/>
                </a:solidFill>
                <a:latin typeface="Trebuchet MS"/>
                <a:cs typeface="Trebuchet MS"/>
              </a:rPr>
              <a:t>console.log("Error</a:t>
            </a:r>
            <a:r>
              <a:rPr sz="13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0" dirty="0">
                <a:solidFill>
                  <a:srgbClr val="FFFFFF"/>
                </a:solidFill>
                <a:latin typeface="Trebuchet MS"/>
                <a:cs typeface="Trebuchet MS"/>
              </a:rPr>
              <a:t>occurred,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0" dirty="0">
                <a:solidFill>
                  <a:srgbClr val="FFFFFF"/>
                </a:solidFill>
                <a:latin typeface="Trebuchet MS"/>
                <a:cs typeface="Trebuchet MS"/>
              </a:rPr>
              <a:t>server</a:t>
            </a:r>
            <a:r>
              <a:rPr sz="13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5" dirty="0">
                <a:solidFill>
                  <a:srgbClr val="FFFFFF"/>
                </a:solidFill>
                <a:latin typeface="Trebuchet MS"/>
                <a:cs typeface="Trebuchet MS"/>
              </a:rPr>
              <a:t>can't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5" dirty="0">
                <a:solidFill>
                  <a:srgbClr val="FFFFFF"/>
                </a:solidFill>
                <a:latin typeface="Trebuchet MS"/>
                <a:cs typeface="Trebuchet MS"/>
              </a:rPr>
              <a:t>start",</a:t>
            </a:r>
            <a:r>
              <a:rPr sz="13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-35" dirty="0">
                <a:solidFill>
                  <a:srgbClr val="FFFFFF"/>
                </a:solidFill>
                <a:latin typeface="Trebuchet MS"/>
                <a:cs typeface="Trebuchet MS"/>
              </a:rPr>
              <a:t>error);</a:t>
            </a:r>
            <a:endParaRPr sz="13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300">
              <a:latin typeface="Trebuchet MS"/>
              <a:cs typeface="Trebuchet MS"/>
            </a:endParaRPr>
          </a:p>
          <a:p>
            <a:pPr marL="172720">
              <a:lnSpc>
                <a:spcPct val="100000"/>
              </a:lnSpc>
            </a:pPr>
            <a:r>
              <a:rPr sz="1300" spc="-50" dirty="0">
                <a:solidFill>
                  <a:srgbClr val="FFFFFF"/>
                </a:solidFill>
                <a:latin typeface="Trebuchet MS"/>
                <a:cs typeface="Trebuchet MS"/>
              </a:rPr>
              <a:t>}</a:t>
            </a:r>
            <a:endParaRPr sz="13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3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1300" spc="-125" dirty="0">
                <a:solidFill>
                  <a:srgbClr val="FFFFFF"/>
                </a:solidFill>
                <a:latin typeface="Trebuchet MS"/>
                <a:cs typeface="Trebuchet MS"/>
              </a:rPr>
              <a:t>);</a:t>
            </a:r>
            <a:endParaRPr sz="1300">
              <a:latin typeface="Trebuchet MS"/>
              <a:cs typeface="Trebuchet MS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3999" cy="5143499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3999" cy="51434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400779"/>
              <a:ext cx="9144000" cy="4312285"/>
            </a:xfrm>
            <a:custGeom>
              <a:avLst/>
              <a:gdLst/>
              <a:ahLst/>
              <a:cxnLst/>
              <a:rect l="l" t="t" r="r" b="b"/>
              <a:pathLst>
                <a:path w="9144000" h="4312285">
                  <a:moveTo>
                    <a:pt x="9143999" y="4311897"/>
                  </a:moveTo>
                  <a:lnTo>
                    <a:pt x="0" y="4311897"/>
                  </a:lnTo>
                  <a:lnTo>
                    <a:pt x="0" y="0"/>
                  </a:lnTo>
                  <a:lnTo>
                    <a:pt x="9143999" y="0"/>
                  </a:lnTo>
                  <a:lnTo>
                    <a:pt x="9143999" y="4311897"/>
                  </a:lnTo>
                  <a:close/>
                </a:path>
              </a:pathLst>
            </a:custGeom>
            <a:solidFill>
              <a:srgbClr val="2236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582550"/>
              <a:ext cx="144780" cy="323850"/>
            </a:xfrm>
            <a:custGeom>
              <a:avLst/>
              <a:gdLst/>
              <a:ahLst/>
              <a:cxnLst/>
              <a:rect l="l" t="t" r="r" b="b"/>
              <a:pathLst>
                <a:path w="144780" h="323850">
                  <a:moveTo>
                    <a:pt x="144710" y="323529"/>
                  </a:moveTo>
                  <a:lnTo>
                    <a:pt x="0" y="323529"/>
                  </a:lnTo>
                  <a:lnTo>
                    <a:pt x="0" y="0"/>
                  </a:lnTo>
                  <a:lnTo>
                    <a:pt x="144710" y="0"/>
                  </a:lnTo>
                  <a:lnTo>
                    <a:pt x="144710" y="323529"/>
                  </a:lnTo>
                  <a:close/>
                </a:path>
              </a:pathLst>
            </a:custGeom>
            <a:solidFill>
              <a:srgbClr val="C88C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236396" y="531183"/>
            <a:ext cx="8713470" cy="404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63195">
              <a:lnSpc>
                <a:spcPct val="100000"/>
              </a:lnSpc>
              <a:spcBef>
                <a:spcPts val="100"/>
              </a:spcBef>
            </a:pPr>
            <a:r>
              <a:rPr sz="1200" spc="55" dirty="0">
                <a:solidFill>
                  <a:srgbClr val="FFFFFF"/>
                </a:solidFill>
                <a:latin typeface="Trebuchet MS"/>
                <a:cs typeface="Trebuchet MS"/>
              </a:rPr>
              <a:t>Step</a:t>
            </a:r>
            <a:r>
              <a:rPr sz="12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12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25" dirty="0">
                <a:solidFill>
                  <a:srgbClr val="FFFFFF"/>
                </a:solidFill>
                <a:latin typeface="Trebuchet MS"/>
                <a:cs typeface="Trebuchet MS"/>
              </a:rPr>
              <a:t>run</a:t>
            </a:r>
            <a:r>
              <a:rPr sz="1200" spc="-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15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12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Trebuchet MS"/>
                <a:cs typeface="Trebuchet MS"/>
              </a:rPr>
              <a:t>application:</a:t>
            </a:r>
            <a:r>
              <a:rPr sz="12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65" dirty="0">
                <a:solidFill>
                  <a:srgbClr val="FFFFFF"/>
                </a:solidFill>
                <a:latin typeface="Trebuchet MS"/>
                <a:cs typeface="Trebuchet MS"/>
              </a:rPr>
              <a:t>Now</a:t>
            </a:r>
            <a:r>
              <a:rPr sz="1200" spc="-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70" dirty="0">
                <a:solidFill>
                  <a:srgbClr val="FFFFFF"/>
                </a:solidFill>
                <a:latin typeface="Trebuchet MS"/>
                <a:cs typeface="Trebuchet MS"/>
              </a:rPr>
              <a:t>as</a:t>
            </a:r>
            <a:r>
              <a:rPr sz="12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25" dirty="0">
                <a:solidFill>
                  <a:srgbClr val="FFFFFF"/>
                </a:solidFill>
                <a:latin typeface="Trebuchet MS"/>
                <a:cs typeface="Trebuchet MS"/>
              </a:rPr>
              <a:t>we</a:t>
            </a:r>
            <a:r>
              <a:rPr sz="12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15" dirty="0">
                <a:solidFill>
                  <a:srgbClr val="FFFFFF"/>
                </a:solidFill>
                <a:latin typeface="Trebuchet MS"/>
                <a:cs typeface="Trebuchet MS"/>
              </a:rPr>
              <a:t>have</a:t>
            </a:r>
            <a:r>
              <a:rPr sz="12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10" dirty="0">
                <a:solidFill>
                  <a:srgbClr val="FFFFFF"/>
                </a:solidFill>
                <a:latin typeface="Trebuchet MS"/>
                <a:cs typeface="Trebuchet MS"/>
              </a:rPr>
              <a:t>created</a:t>
            </a:r>
            <a:r>
              <a:rPr sz="1200" spc="-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3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200" spc="-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30" dirty="0">
                <a:solidFill>
                  <a:srgbClr val="FFFFFF"/>
                </a:solidFill>
                <a:latin typeface="Trebuchet MS"/>
                <a:cs typeface="Trebuchet MS"/>
              </a:rPr>
              <a:t>server</a:t>
            </a:r>
            <a:r>
              <a:rPr sz="12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25" dirty="0">
                <a:solidFill>
                  <a:srgbClr val="FFFFFF"/>
                </a:solidFill>
                <a:latin typeface="Trebuchet MS"/>
                <a:cs typeface="Trebuchet MS"/>
              </a:rPr>
              <a:t>we</a:t>
            </a:r>
            <a:r>
              <a:rPr sz="12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35" dirty="0">
                <a:solidFill>
                  <a:srgbClr val="FFFFFF"/>
                </a:solidFill>
                <a:latin typeface="Trebuchet MS"/>
                <a:cs typeface="Trebuchet MS"/>
              </a:rPr>
              <a:t>can</a:t>
            </a:r>
            <a:r>
              <a:rPr sz="1200" spc="-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50" dirty="0">
                <a:solidFill>
                  <a:srgbClr val="FFFFFF"/>
                </a:solidFill>
                <a:latin typeface="Trebuchet MS"/>
                <a:cs typeface="Trebuchet MS"/>
              </a:rPr>
              <a:t>successfully</a:t>
            </a:r>
            <a:r>
              <a:rPr sz="12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15" dirty="0">
                <a:solidFill>
                  <a:srgbClr val="FFFFFF"/>
                </a:solidFill>
                <a:latin typeface="Trebuchet MS"/>
                <a:cs typeface="Trebuchet MS"/>
              </a:rPr>
              <a:t>start</a:t>
            </a:r>
            <a:r>
              <a:rPr sz="1200" spc="-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35" dirty="0">
                <a:solidFill>
                  <a:srgbClr val="FFFFFF"/>
                </a:solidFill>
                <a:latin typeface="Trebuchet MS"/>
                <a:cs typeface="Trebuchet MS"/>
              </a:rPr>
              <a:t>running</a:t>
            </a:r>
            <a:r>
              <a:rPr sz="1200" spc="-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-30" dirty="0">
                <a:solidFill>
                  <a:srgbClr val="FFFFFF"/>
                </a:solidFill>
                <a:latin typeface="Trebuchet MS"/>
                <a:cs typeface="Trebuchet MS"/>
              </a:rPr>
              <a:t>it</a:t>
            </a:r>
            <a:r>
              <a:rPr sz="1200" spc="-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12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55" dirty="0">
                <a:solidFill>
                  <a:srgbClr val="FFFFFF"/>
                </a:solidFill>
                <a:latin typeface="Trebuchet MS"/>
                <a:cs typeface="Trebuchet MS"/>
              </a:rPr>
              <a:t>see</a:t>
            </a:r>
            <a:r>
              <a:rPr sz="12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-50" dirty="0">
                <a:solidFill>
                  <a:srgbClr val="FFFFFF"/>
                </a:solidFill>
                <a:latin typeface="Trebuchet MS"/>
                <a:cs typeface="Trebuchet MS"/>
              </a:rPr>
              <a:t>it’s</a:t>
            </a:r>
            <a:r>
              <a:rPr sz="12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10" dirty="0">
                <a:solidFill>
                  <a:srgbClr val="FFFFFF"/>
                </a:solidFill>
                <a:latin typeface="Trebuchet MS"/>
                <a:cs typeface="Trebuchet MS"/>
              </a:rPr>
              <a:t>working,</a:t>
            </a:r>
            <a:r>
              <a:rPr sz="12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Trebuchet MS"/>
                <a:cs typeface="Trebuchet MS"/>
              </a:rPr>
              <a:t>write </a:t>
            </a:r>
            <a:r>
              <a:rPr sz="1200" spc="-3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25" dirty="0">
                <a:solidFill>
                  <a:srgbClr val="FFFFFF"/>
                </a:solidFill>
                <a:latin typeface="Trebuchet MS"/>
                <a:cs typeface="Trebuchet MS"/>
              </a:rPr>
              <a:t>this</a:t>
            </a:r>
            <a:r>
              <a:rPr sz="12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35" dirty="0">
                <a:solidFill>
                  <a:srgbClr val="FFFFFF"/>
                </a:solidFill>
                <a:latin typeface="Trebuchet MS"/>
                <a:cs typeface="Trebuchet MS"/>
              </a:rPr>
              <a:t>command</a:t>
            </a:r>
            <a:r>
              <a:rPr sz="12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r>
              <a:rPr sz="12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25" dirty="0">
                <a:solidFill>
                  <a:srgbClr val="FFFFFF"/>
                </a:solidFill>
                <a:latin typeface="Trebuchet MS"/>
                <a:cs typeface="Trebuchet MS"/>
              </a:rPr>
              <a:t>your</a:t>
            </a:r>
            <a:r>
              <a:rPr sz="12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5" dirty="0">
                <a:solidFill>
                  <a:srgbClr val="FFFFFF"/>
                </a:solidFill>
                <a:latin typeface="Trebuchet MS"/>
                <a:cs typeface="Trebuchet MS"/>
              </a:rPr>
              <a:t>terminal</a:t>
            </a:r>
            <a:r>
              <a:rPr sz="12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12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15" dirty="0">
                <a:solidFill>
                  <a:srgbClr val="FFFFFF"/>
                </a:solidFill>
                <a:latin typeface="Trebuchet MS"/>
                <a:cs typeface="Trebuchet MS"/>
              </a:rPr>
              <a:t>start</a:t>
            </a:r>
            <a:r>
              <a:rPr sz="12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15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12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45" dirty="0">
                <a:solidFill>
                  <a:srgbClr val="FFFFFF"/>
                </a:solidFill>
                <a:latin typeface="Trebuchet MS"/>
                <a:cs typeface="Trebuchet MS"/>
              </a:rPr>
              <a:t>express</a:t>
            </a:r>
            <a:r>
              <a:rPr sz="12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Trebuchet MS"/>
                <a:cs typeface="Trebuchet MS"/>
              </a:rPr>
              <a:t>server.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1200" spc="35" dirty="0">
                <a:solidFill>
                  <a:srgbClr val="FFFFFF"/>
                </a:solidFill>
                <a:latin typeface="Trebuchet MS"/>
                <a:cs typeface="Trebuchet MS"/>
              </a:rPr>
              <a:t>node</a:t>
            </a:r>
            <a:r>
              <a:rPr sz="12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Trebuchet MS"/>
                <a:cs typeface="Trebuchet MS"/>
              </a:rPr>
              <a:t>app.js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12700" marR="131445">
              <a:lnSpc>
                <a:spcPct val="100000"/>
              </a:lnSpc>
            </a:pPr>
            <a:r>
              <a:rPr sz="1200" spc="65" dirty="0">
                <a:solidFill>
                  <a:srgbClr val="FFFFFF"/>
                </a:solidFill>
                <a:latin typeface="Trebuchet MS"/>
                <a:cs typeface="Trebuchet MS"/>
              </a:rPr>
              <a:t>Now</a:t>
            </a:r>
            <a:r>
              <a:rPr sz="12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5" dirty="0">
                <a:solidFill>
                  <a:srgbClr val="FFFFFF"/>
                </a:solidFill>
                <a:latin typeface="Trebuchet MS"/>
                <a:cs typeface="Trebuchet MS"/>
              </a:rPr>
              <a:t>with</a:t>
            </a:r>
            <a:r>
              <a:rPr sz="1200" spc="-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10" dirty="0">
                <a:solidFill>
                  <a:srgbClr val="FFFFFF"/>
                </a:solidFill>
                <a:latin typeface="Trebuchet MS"/>
                <a:cs typeface="Trebuchet MS"/>
              </a:rPr>
              <a:t>all</a:t>
            </a:r>
            <a:r>
              <a:rPr sz="12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20" dirty="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sz="1200" spc="-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Trebuchet MS"/>
                <a:cs typeface="Trebuchet MS"/>
              </a:rPr>
              <a:t>this,</a:t>
            </a:r>
            <a:r>
              <a:rPr sz="12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25" dirty="0">
                <a:solidFill>
                  <a:srgbClr val="FFFFFF"/>
                </a:solidFill>
                <a:latin typeface="Trebuchet MS"/>
                <a:cs typeface="Trebuchet MS"/>
              </a:rPr>
              <a:t>we</a:t>
            </a:r>
            <a:r>
              <a:rPr sz="12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15" dirty="0">
                <a:solidFill>
                  <a:srgbClr val="FFFFFF"/>
                </a:solidFill>
                <a:latin typeface="Trebuchet MS"/>
                <a:cs typeface="Trebuchet MS"/>
              </a:rPr>
              <a:t>have</a:t>
            </a:r>
            <a:r>
              <a:rPr sz="12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10" dirty="0">
                <a:solidFill>
                  <a:srgbClr val="FFFFFF"/>
                </a:solidFill>
                <a:latin typeface="Trebuchet MS"/>
                <a:cs typeface="Trebuchet MS"/>
              </a:rPr>
              <a:t>created</a:t>
            </a:r>
            <a:r>
              <a:rPr sz="12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35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1200" spc="-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25" dirty="0">
                <a:solidFill>
                  <a:srgbClr val="FFFFFF"/>
                </a:solidFill>
                <a:latin typeface="Trebuchet MS"/>
                <a:cs typeface="Trebuchet MS"/>
              </a:rPr>
              <a:t>run</a:t>
            </a:r>
            <a:r>
              <a:rPr sz="12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15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12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30" dirty="0">
                <a:solidFill>
                  <a:srgbClr val="FFFFFF"/>
                </a:solidFill>
                <a:latin typeface="Trebuchet MS"/>
                <a:cs typeface="Trebuchet MS"/>
              </a:rPr>
              <a:t>server</a:t>
            </a:r>
            <a:r>
              <a:rPr sz="12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30" dirty="0">
                <a:solidFill>
                  <a:srgbClr val="FFFFFF"/>
                </a:solidFill>
                <a:latin typeface="Trebuchet MS"/>
                <a:cs typeface="Trebuchet MS"/>
              </a:rPr>
              <a:t>successfully,</a:t>
            </a:r>
            <a:r>
              <a:rPr sz="12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Trebuchet MS"/>
                <a:cs typeface="Trebuchet MS"/>
              </a:rPr>
              <a:t>if</a:t>
            </a:r>
            <a:r>
              <a:rPr sz="12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25" dirty="0">
                <a:solidFill>
                  <a:srgbClr val="FFFFFF"/>
                </a:solidFill>
                <a:latin typeface="Trebuchet MS"/>
                <a:cs typeface="Trebuchet MS"/>
              </a:rPr>
              <a:t>your</a:t>
            </a:r>
            <a:r>
              <a:rPr sz="1200" spc="-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30" dirty="0">
                <a:solidFill>
                  <a:srgbClr val="FFFFFF"/>
                </a:solidFill>
                <a:latin typeface="Trebuchet MS"/>
                <a:cs typeface="Trebuchet MS"/>
              </a:rPr>
              <a:t>server</a:t>
            </a:r>
            <a:r>
              <a:rPr sz="12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35" dirty="0">
                <a:solidFill>
                  <a:srgbClr val="FFFFFF"/>
                </a:solidFill>
                <a:latin typeface="Trebuchet MS"/>
                <a:cs typeface="Trebuchet MS"/>
              </a:rPr>
              <a:t>is</a:t>
            </a:r>
            <a:r>
              <a:rPr sz="12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10" dirty="0">
                <a:solidFill>
                  <a:srgbClr val="FFFFFF"/>
                </a:solidFill>
                <a:latin typeface="Trebuchet MS"/>
                <a:cs typeface="Trebuchet MS"/>
              </a:rPr>
              <a:t>not</a:t>
            </a:r>
            <a:r>
              <a:rPr sz="1200" spc="-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30" dirty="0">
                <a:solidFill>
                  <a:srgbClr val="FFFFFF"/>
                </a:solidFill>
                <a:latin typeface="Trebuchet MS"/>
                <a:cs typeface="Trebuchet MS"/>
              </a:rPr>
              <a:t>starting</a:t>
            </a:r>
            <a:r>
              <a:rPr sz="1200" spc="-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20" dirty="0">
                <a:solidFill>
                  <a:srgbClr val="FFFFFF"/>
                </a:solidFill>
                <a:latin typeface="Trebuchet MS"/>
                <a:cs typeface="Trebuchet MS"/>
              </a:rPr>
              <a:t>then</a:t>
            </a:r>
            <a:r>
              <a:rPr sz="12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10" dirty="0">
                <a:solidFill>
                  <a:srgbClr val="FFFFFF"/>
                </a:solidFill>
                <a:latin typeface="Trebuchet MS"/>
                <a:cs typeface="Trebuchet MS"/>
              </a:rPr>
              <a:t>there</a:t>
            </a:r>
            <a:r>
              <a:rPr sz="12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30" dirty="0">
                <a:solidFill>
                  <a:srgbClr val="FFFFFF"/>
                </a:solidFill>
                <a:latin typeface="Trebuchet MS"/>
                <a:cs typeface="Trebuchet MS"/>
              </a:rPr>
              <a:t>may</a:t>
            </a:r>
            <a:r>
              <a:rPr sz="12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30" dirty="0">
                <a:solidFill>
                  <a:srgbClr val="FFFFFF"/>
                </a:solidFill>
                <a:latin typeface="Trebuchet MS"/>
                <a:cs typeface="Trebuchet MS"/>
              </a:rPr>
              <a:t>be</a:t>
            </a:r>
            <a:r>
              <a:rPr sz="12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55" dirty="0">
                <a:solidFill>
                  <a:srgbClr val="FFFFFF"/>
                </a:solidFill>
                <a:latin typeface="Trebuchet MS"/>
                <a:cs typeface="Trebuchet MS"/>
              </a:rPr>
              <a:t>some </a:t>
            </a:r>
            <a:r>
              <a:rPr sz="1200" spc="-3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-35" dirty="0">
                <a:solidFill>
                  <a:srgbClr val="FFFFFF"/>
                </a:solidFill>
                <a:latin typeface="Trebuchet MS"/>
                <a:cs typeface="Trebuchet MS"/>
              </a:rPr>
              <a:t>error,</a:t>
            </a:r>
            <a:r>
              <a:rPr sz="12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15" dirty="0">
                <a:solidFill>
                  <a:srgbClr val="FFFFFF"/>
                </a:solidFill>
                <a:latin typeface="Trebuchet MS"/>
                <a:cs typeface="Trebuchet MS"/>
              </a:rPr>
              <a:t>try</a:t>
            </a:r>
            <a:r>
              <a:rPr sz="12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12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20" dirty="0">
                <a:solidFill>
                  <a:srgbClr val="FFFFFF"/>
                </a:solidFill>
                <a:latin typeface="Trebuchet MS"/>
                <a:cs typeface="Trebuchet MS"/>
              </a:rPr>
              <a:t>analyze</a:t>
            </a:r>
            <a:r>
              <a:rPr sz="12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35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12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20" dirty="0">
                <a:solidFill>
                  <a:srgbClr val="FFFFFF"/>
                </a:solidFill>
                <a:latin typeface="Trebuchet MS"/>
                <a:cs typeface="Trebuchet MS"/>
              </a:rPr>
              <a:t>read</a:t>
            </a:r>
            <a:r>
              <a:rPr sz="12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dirty="0">
                <a:solidFill>
                  <a:srgbClr val="FFFFFF"/>
                </a:solidFill>
                <a:latin typeface="Trebuchet MS"/>
                <a:cs typeface="Trebuchet MS"/>
              </a:rPr>
              <a:t>that</a:t>
            </a:r>
            <a:r>
              <a:rPr sz="12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5" dirty="0">
                <a:solidFill>
                  <a:srgbClr val="FFFFFF"/>
                </a:solidFill>
                <a:latin typeface="Trebuchet MS"/>
                <a:cs typeface="Trebuchet MS"/>
              </a:rPr>
              <a:t>error</a:t>
            </a:r>
            <a:r>
              <a:rPr sz="12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35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12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25" dirty="0">
                <a:solidFill>
                  <a:srgbClr val="FFFFFF"/>
                </a:solidFill>
                <a:latin typeface="Trebuchet MS"/>
                <a:cs typeface="Trebuchet MS"/>
              </a:rPr>
              <a:t>resolve</a:t>
            </a:r>
            <a:r>
              <a:rPr sz="12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-30" dirty="0">
                <a:solidFill>
                  <a:srgbClr val="FFFFFF"/>
                </a:solidFill>
                <a:latin typeface="Trebuchet MS"/>
                <a:cs typeface="Trebuchet MS"/>
              </a:rPr>
              <a:t>it</a:t>
            </a:r>
            <a:r>
              <a:rPr sz="12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10" dirty="0">
                <a:solidFill>
                  <a:srgbClr val="FFFFFF"/>
                </a:solidFill>
                <a:latin typeface="Trebuchet MS"/>
                <a:cs typeface="Trebuchet MS"/>
              </a:rPr>
              <a:t>accordingly.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12700" marR="450850">
              <a:lnSpc>
                <a:spcPct val="100000"/>
              </a:lnSpc>
              <a:spcBef>
                <a:spcPts val="5"/>
              </a:spcBef>
            </a:pPr>
            <a:r>
              <a:rPr sz="1200" spc="-10" dirty="0">
                <a:solidFill>
                  <a:srgbClr val="FFFFFF"/>
                </a:solidFill>
                <a:latin typeface="Trebuchet MS"/>
                <a:cs typeface="Trebuchet MS"/>
              </a:rPr>
              <a:t>Finally,</a:t>
            </a:r>
            <a:r>
              <a:rPr sz="12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Trebuchet MS"/>
                <a:cs typeface="Trebuchet MS"/>
              </a:rPr>
              <a:t>after</a:t>
            </a:r>
            <a:r>
              <a:rPr sz="12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3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200" spc="-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60" dirty="0">
                <a:solidFill>
                  <a:srgbClr val="FFFFFF"/>
                </a:solidFill>
                <a:latin typeface="Trebuchet MS"/>
                <a:cs typeface="Trebuchet MS"/>
              </a:rPr>
              <a:t>successful</a:t>
            </a:r>
            <a:r>
              <a:rPr sz="1200" spc="-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25" dirty="0">
                <a:solidFill>
                  <a:srgbClr val="FFFFFF"/>
                </a:solidFill>
                <a:latin typeface="Trebuchet MS"/>
                <a:cs typeface="Trebuchet MS"/>
              </a:rPr>
              <a:t>run</a:t>
            </a:r>
            <a:r>
              <a:rPr sz="12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Trebuchet MS"/>
                <a:cs typeface="Trebuchet MS"/>
              </a:rPr>
              <a:t>if</a:t>
            </a:r>
            <a:r>
              <a:rPr sz="12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35" dirty="0">
                <a:solidFill>
                  <a:srgbClr val="FFFFFF"/>
                </a:solidFill>
                <a:latin typeface="Trebuchet MS"/>
                <a:cs typeface="Trebuchet MS"/>
              </a:rPr>
              <a:t>you</a:t>
            </a:r>
            <a:r>
              <a:rPr sz="12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15" dirty="0">
                <a:solidFill>
                  <a:srgbClr val="FFFFFF"/>
                </a:solidFill>
                <a:latin typeface="Trebuchet MS"/>
                <a:cs typeface="Trebuchet MS"/>
              </a:rPr>
              <a:t>try</a:t>
            </a:r>
            <a:r>
              <a:rPr sz="12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12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30" dirty="0">
                <a:solidFill>
                  <a:srgbClr val="FFFFFF"/>
                </a:solidFill>
                <a:latin typeface="Trebuchet MS"/>
                <a:cs typeface="Trebuchet MS"/>
              </a:rPr>
              <a:t>open</a:t>
            </a:r>
            <a:r>
              <a:rPr sz="12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15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12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80" dirty="0">
                <a:solidFill>
                  <a:srgbClr val="FFFFFF"/>
                </a:solidFill>
                <a:latin typeface="Trebuchet MS"/>
                <a:cs typeface="Trebuchet MS"/>
              </a:rPr>
              <a:t>URL</a:t>
            </a:r>
            <a:r>
              <a:rPr sz="12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20" dirty="0">
                <a:solidFill>
                  <a:srgbClr val="FFFFFF"/>
                </a:solidFill>
                <a:latin typeface="Trebuchet MS"/>
                <a:cs typeface="Trebuchet MS"/>
              </a:rPr>
              <a:t>(localhost:3000)</a:t>
            </a:r>
            <a:r>
              <a:rPr sz="12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30" dirty="0">
                <a:solidFill>
                  <a:srgbClr val="FFFFFF"/>
                </a:solidFill>
                <a:latin typeface="Trebuchet MS"/>
                <a:cs typeface="Trebuchet MS"/>
              </a:rPr>
              <a:t>on</a:t>
            </a:r>
            <a:r>
              <a:rPr sz="12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15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12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30" dirty="0">
                <a:solidFill>
                  <a:srgbClr val="FFFFFF"/>
                </a:solidFill>
                <a:latin typeface="Trebuchet MS"/>
                <a:cs typeface="Trebuchet MS"/>
              </a:rPr>
              <a:t>browser</a:t>
            </a:r>
            <a:r>
              <a:rPr sz="1200" spc="-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-30" dirty="0">
                <a:solidFill>
                  <a:srgbClr val="FFFFFF"/>
                </a:solidFill>
                <a:latin typeface="Trebuchet MS"/>
                <a:cs typeface="Trebuchet MS"/>
              </a:rPr>
              <a:t>it</a:t>
            </a:r>
            <a:r>
              <a:rPr sz="12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dirty="0">
                <a:solidFill>
                  <a:srgbClr val="FFFFFF"/>
                </a:solidFill>
                <a:latin typeface="Trebuchet MS"/>
                <a:cs typeface="Trebuchet MS"/>
              </a:rPr>
              <a:t>will</a:t>
            </a:r>
            <a:r>
              <a:rPr sz="12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55" dirty="0">
                <a:solidFill>
                  <a:srgbClr val="FFFFFF"/>
                </a:solidFill>
                <a:latin typeface="Trebuchet MS"/>
                <a:cs typeface="Trebuchet MS"/>
              </a:rPr>
              <a:t>show</a:t>
            </a:r>
            <a:r>
              <a:rPr sz="12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35" dirty="0">
                <a:solidFill>
                  <a:srgbClr val="FFFFFF"/>
                </a:solidFill>
                <a:latin typeface="Trebuchet MS"/>
                <a:cs typeface="Trebuchet MS"/>
              </a:rPr>
              <a:t>you</a:t>
            </a:r>
            <a:r>
              <a:rPr sz="12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25" dirty="0">
                <a:solidFill>
                  <a:srgbClr val="FFFFFF"/>
                </a:solidFill>
                <a:latin typeface="Trebuchet MS"/>
                <a:cs typeface="Trebuchet MS"/>
              </a:rPr>
              <a:t>cannot</a:t>
            </a:r>
            <a:r>
              <a:rPr sz="1200" spc="-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65" dirty="0">
                <a:solidFill>
                  <a:srgbClr val="FFFFFF"/>
                </a:solidFill>
                <a:latin typeface="Trebuchet MS"/>
                <a:cs typeface="Trebuchet MS"/>
              </a:rPr>
              <a:t>GET</a:t>
            </a:r>
            <a:r>
              <a:rPr sz="12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-210" dirty="0">
                <a:solidFill>
                  <a:srgbClr val="FFFFFF"/>
                </a:solidFill>
                <a:latin typeface="Trebuchet MS"/>
                <a:cs typeface="Trebuchet MS"/>
              </a:rPr>
              <a:t>/ </a:t>
            </a:r>
            <a:r>
              <a:rPr sz="1200" spc="-20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45" dirty="0">
                <a:solidFill>
                  <a:srgbClr val="FFFFFF"/>
                </a:solidFill>
                <a:latin typeface="Trebuchet MS"/>
                <a:cs typeface="Trebuchet MS"/>
              </a:rPr>
              <a:t>because</a:t>
            </a:r>
            <a:r>
              <a:rPr sz="12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25" dirty="0">
                <a:solidFill>
                  <a:srgbClr val="FFFFFF"/>
                </a:solidFill>
                <a:latin typeface="Trebuchet MS"/>
                <a:cs typeface="Trebuchet MS"/>
              </a:rPr>
              <a:t>we</a:t>
            </a:r>
            <a:r>
              <a:rPr sz="12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15" dirty="0">
                <a:solidFill>
                  <a:srgbClr val="FFFFFF"/>
                </a:solidFill>
                <a:latin typeface="Trebuchet MS"/>
                <a:cs typeface="Trebuchet MS"/>
              </a:rPr>
              <a:t>have</a:t>
            </a:r>
            <a:r>
              <a:rPr sz="12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10" dirty="0">
                <a:solidFill>
                  <a:srgbClr val="FFFFFF"/>
                </a:solidFill>
                <a:latin typeface="Trebuchet MS"/>
                <a:cs typeface="Trebuchet MS"/>
              </a:rPr>
              <a:t>not</a:t>
            </a:r>
            <a:r>
              <a:rPr sz="12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40" dirty="0">
                <a:solidFill>
                  <a:srgbClr val="FFFFFF"/>
                </a:solidFill>
                <a:latin typeface="Trebuchet MS"/>
                <a:cs typeface="Trebuchet MS"/>
              </a:rPr>
              <a:t>conﬁgured</a:t>
            </a:r>
            <a:r>
              <a:rPr sz="12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30" dirty="0">
                <a:solidFill>
                  <a:srgbClr val="FFFFFF"/>
                </a:solidFill>
                <a:latin typeface="Trebuchet MS"/>
                <a:cs typeface="Trebuchet MS"/>
              </a:rPr>
              <a:t>any</a:t>
            </a:r>
            <a:r>
              <a:rPr sz="12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10" dirty="0">
                <a:solidFill>
                  <a:srgbClr val="FFFFFF"/>
                </a:solidFill>
                <a:latin typeface="Trebuchet MS"/>
                <a:cs typeface="Trebuchet MS"/>
              </a:rPr>
              <a:t>route</a:t>
            </a:r>
            <a:r>
              <a:rPr sz="12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30" dirty="0">
                <a:solidFill>
                  <a:srgbClr val="FFFFFF"/>
                </a:solidFill>
                <a:latin typeface="Trebuchet MS"/>
                <a:cs typeface="Trebuchet MS"/>
              </a:rPr>
              <a:t>on</a:t>
            </a:r>
            <a:r>
              <a:rPr sz="12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25" dirty="0">
                <a:solidFill>
                  <a:srgbClr val="FFFFFF"/>
                </a:solidFill>
                <a:latin typeface="Trebuchet MS"/>
                <a:cs typeface="Trebuchet MS"/>
              </a:rPr>
              <a:t>this</a:t>
            </a:r>
            <a:r>
              <a:rPr sz="12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10" dirty="0">
                <a:solidFill>
                  <a:srgbClr val="FFFFFF"/>
                </a:solidFill>
                <a:latin typeface="Trebuchet MS"/>
                <a:cs typeface="Trebuchet MS"/>
              </a:rPr>
              <a:t>application</a:t>
            </a:r>
            <a:r>
              <a:rPr sz="12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-40" dirty="0">
                <a:solidFill>
                  <a:srgbClr val="FFFFFF"/>
                </a:solidFill>
                <a:latin typeface="Trebuchet MS"/>
                <a:cs typeface="Trebuchet MS"/>
              </a:rPr>
              <a:t>yet.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1200" b="1" spc="55" dirty="0">
                <a:solidFill>
                  <a:srgbClr val="C88C31"/>
                </a:solidFill>
                <a:latin typeface="Trebuchet MS"/>
                <a:cs typeface="Trebuchet MS"/>
              </a:rPr>
              <a:t>Step</a:t>
            </a:r>
            <a:r>
              <a:rPr sz="1200" b="1" spc="-100" dirty="0">
                <a:solidFill>
                  <a:srgbClr val="C88C31"/>
                </a:solidFill>
                <a:latin typeface="Trebuchet MS"/>
                <a:cs typeface="Trebuchet MS"/>
              </a:rPr>
              <a:t> </a:t>
            </a:r>
            <a:r>
              <a:rPr sz="1200" b="1" spc="-20" dirty="0">
                <a:solidFill>
                  <a:srgbClr val="C88C31"/>
                </a:solidFill>
                <a:latin typeface="Trebuchet MS"/>
                <a:cs typeface="Trebuchet MS"/>
              </a:rPr>
              <a:t>4:</a:t>
            </a:r>
            <a:r>
              <a:rPr sz="1200" b="1" spc="-95" dirty="0">
                <a:solidFill>
                  <a:srgbClr val="C88C31"/>
                </a:solidFill>
                <a:latin typeface="Trebuchet MS"/>
                <a:cs typeface="Trebuchet MS"/>
              </a:rPr>
              <a:t> </a:t>
            </a:r>
            <a:r>
              <a:rPr sz="1200" spc="65" dirty="0">
                <a:solidFill>
                  <a:srgbClr val="FFFFFF"/>
                </a:solidFill>
                <a:latin typeface="Trebuchet MS"/>
                <a:cs typeface="Trebuchet MS"/>
              </a:rPr>
              <a:t>Now</a:t>
            </a:r>
            <a:r>
              <a:rPr sz="12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25" dirty="0">
                <a:solidFill>
                  <a:srgbClr val="FFFFFF"/>
                </a:solidFill>
                <a:latin typeface="Trebuchet MS"/>
                <a:cs typeface="Trebuchet MS"/>
              </a:rPr>
              <a:t>we</a:t>
            </a:r>
            <a:r>
              <a:rPr sz="12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dirty="0">
                <a:solidFill>
                  <a:srgbClr val="FFFFFF"/>
                </a:solidFill>
                <a:latin typeface="Trebuchet MS"/>
                <a:cs typeface="Trebuchet MS"/>
              </a:rPr>
              <a:t>will</a:t>
            </a:r>
            <a:r>
              <a:rPr sz="12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35" dirty="0">
                <a:solidFill>
                  <a:srgbClr val="FFFFFF"/>
                </a:solidFill>
                <a:latin typeface="Trebuchet MS"/>
                <a:cs typeface="Trebuchet MS"/>
              </a:rPr>
              <a:t>set</a:t>
            </a:r>
            <a:r>
              <a:rPr sz="12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10" dirty="0">
                <a:solidFill>
                  <a:srgbClr val="FFFFFF"/>
                </a:solidFill>
                <a:latin typeface="Trebuchet MS"/>
                <a:cs typeface="Trebuchet MS"/>
              </a:rPr>
              <a:t>all</a:t>
            </a:r>
            <a:r>
              <a:rPr sz="12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15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12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25" dirty="0">
                <a:solidFill>
                  <a:srgbClr val="FFFFFF"/>
                </a:solidFill>
                <a:latin typeface="Trebuchet MS"/>
                <a:cs typeface="Trebuchet MS"/>
              </a:rPr>
              <a:t>routes</a:t>
            </a:r>
            <a:r>
              <a:rPr sz="12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15" dirty="0">
                <a:solidFill>
                  <a:srgbClr val="FFFFFF"/>
                </a:solidFill>
                <a:latin typeface="Trebuchet MS"/>
                <a:cs typeface="Trebuchet MS"/>
              </a:rPr>
              <a:t>for</a:t>
            </a:r>
            <a:r>
              <a:rPr sz="12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25" dirty="0">
                <a:solidFill>
                  <a:srgbClr val="FFFFFF"/>
                </a:solidFill>
                <a:latin typeface="Trebuchet MS"/>
                <a:cs typeface="Trebuchet MS"/>
              </a:rPr>
              <a:t>our</a:t>
            </a:r>
            <a:r>
              <a:rPr sz="12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Trebuchet MS"/>
                <a:cs typeface="Trebuchet MS"/>
              </a:rPr>
              <a:t>application.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12700" marR="5080">
              <a:lnSpc>
                <a:spcPct val="100000"/>
              </a:lnSpc>
            </a:pPr>
            <a:r>
              <a:rPr sz="1200" spc="45" dirty="0">
                <a:solidFill>
                  <a:srgbClr val="FFFFFF"/>
                </a:solidFill>
                <a:latin typeface="Trebuchet MS"/>
                <a:cs typeface="Trebuchet MS"/>
              </a:rPr>
              <a:t>Routes</a:t>
            </a:r>
            <a:r>
              <a:rPr sz="12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15" dirty="0">
                <a:solidFill>
                  <a:srgbClr val="FFFFFF"/>
                </a:solidFill>
                <a:latin typeface="Trebuchet MS"/>
                <a:cs typeface="Trebuchet MS"/>
              </a:rPr>
              <a:t>are</a:t>
            </a:r>
            <a:r>
              <a:rPr sz="12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15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12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25" dirty="0">
                <a:solidFill>
                  <a:srgbClr val="FFFFFF"/>
                </a:solidFill>
                <a:latin typeface="Trebuchet MS"/>
                <a:cs typeface="Trebuchet MS"/>
              </a:rPr>
              <a:t>endpoints</a:t>
            </a:r>
            <a:r>
              <a:rPr sz="12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20" dirty="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sz="1200" spc="-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15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12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Trebuchet MS"/>
                <a:cs typeface="Trebuchet MS"/>
              </a:rPr>
              <a:t>server,</a:t>
            </a:r>
            <a:r>
              <a:rPr sz="12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20" dirty="0">
                <a:solidFill>
                  <a:srgbClr val="FFFFFF"/>
                </a:solidFill>
                <a:latin typeface="Trebuchet MS"/>
                <a:cs typeface="Trebuchet MS"/>
              </a:rPr>
              <a:t>which</a:t>
            </a:r>
            <a:r>
              <a:rPr sz="12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15" dirty="0">
                <a:solidFill>
                  <a:srgbClr val="FFFFFF"/>
                </a:solidFill>
                <a:latin typeface="Trebuchet MS"/>
                <a:cs typeface="Trebuchet MS"/>
              </a:rPr>
              <a:t>are</a:t>
            </a:r>
            <a:r>
              <a:rPr sz="12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40" dirty="0">
                <a:solidFill>
                  <a:srgbClr val="FFFFFF"/>
                </a:solidFill>
                <a:latin typeface="Trebuchet MS"/>
                <a:cs typeface="Trebuchet MS"/>
              </a:rPr>
              <a:t>conﬁgured</a:t>
            </a:r>
            <a:r>
              <a:rPr sz="12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30" dirty="0">
                <a:solidFill>
                  <a:srgbClr val="FFFFFF"/>
                </a:solidFill>
                <a:latin typeface="Trebuchet MS"/>
                <a:cs typeface="Trebuchet MS"/>
              </a:rPr>
              <a:t>on</a:t>
            </a:r>
            <a:r>
              <a:rPr sz="12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25" dirty="0">
                <a:solidFill>
                  <a:srgbClr val="FFFFFF"/>
                </a:solidFill>
                <a:latin typeface="Trebuchet MS"/>
                <a:cs typeface="Trebuchet MS"/>
              </a:rPr>
              <a:t>our</a:t>
            </a:r>
            <a:r>
              <a:rPr sz="1200" spc="-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35" dirty="0">
                <a:solidFill>
                  <a:srgbClr val="FFFFFF"/>
                </a:solidFill>
                <a:latin typeface="Trebuchet MS"/>
                <a:cs typeface="Trebuchet MS"/>
              </a:rPr>
              <a:t>backend</a:t>
            </a:r>
            <a:r>
              <a:rPr sz="12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30" dirty="0">
                <a:solidFill>
                  <a:srgbClr val="FFFFFF"/>
                </a:solidFill>
                <a:latin typeface="Trebuchet MS"/>
                <a:cs typeface="Trebuchet MS"/>
              </a:rPr>
              <a:t>server</a:t>
            </a:r>
            <a:r>
              <a:rPr sz="1200" spc="-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35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12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20" dirty="0">
                <a:solidFill>
                  <a:srgbClr val="FFFFFF"/>
                </a:solidFill>
                <a:latin typeface="Trebuchet MS"/>
                <a:cs typeface="Trebuchet MS"/>
              </a:rPr>
              <a:t>whenever</a:t>
            </a:r>
            <a:r>
              <a:rPr sz="12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45" dirty="0">
                <a:solidFill>
                  <a:srgbClr val="FFFFFF"/>
                </a:solidFill>
                <a:latin typeface="Trebuchet MS"/>
                <a:cs typeface="Trebuchet MS"/>
              </a:rPr>
              <a:t>someone</a:t>
            </a:r>
            <a:r>
              <a:rPr sz="12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15" dirty="0">
                <a:solidFill>
                  <a:srgbClr val="FFFFFF"/>
                </a:solidFill>
                <a:latin typeface="Trebuchet MS"/>
                <a:cs typeface="Trebuchet MS"/>
              </a:rPr>
              <a:t>tries</a:t>
            </a:r>
            <a:r>
              <a:rPr sz="12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12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65" dirty="0">
                <a:solidFill>
                  <a:srgbClr val="FFFFFF"/>
                </a:solidFill>
                <a:latin typeface="Trebuchet MS"/>
                <a:cs typeface="Trebuchet MS"/>
              </a:rPr>
              <a:t>access </a:t>
            </a:r>
            <a:r>
              <a:rPr sz="1200" spc="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40" dirty="0">
                <a:solidFill>
                  <a:srgbClr val="FFFFFF"/>
                </a:solidFill>
                <a:latin typeface="Trebuchet MS"/>
                <a:cs typeface="Trebuchet MS"/>
              </a:rPr>
              <a:t>those</a:t>
            </a:r>
            <a:r>
              <a:rPr sz="12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25" dirty="0">
                <a:solidFill>
                  <a:srgbClr val="FFFFFF"/>
                </a:solidFill>
                <a:latin typeface="Trebuchet MS"/>
                <a:cs typeface="Trebuchet MS"/>
              </a:rPr>
              <a:t>endpoints</a:t>
            </a:r>
            <a:r>
              <a:rPr sz="12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20" dirty="0">
                <a:solidFill>
                  <a:srgbClr val="FFFFFF"/>
                </a:solidFill>
                <a:latin typeface="Trebuchet MS"/>
                <a:cs typeface="Trebuchet MS"/>
              </a:rPr>
              <a:t>they</a:t>
            </a:r>
            <a:r>
              <a:rPr sz="12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40" dirty="0">
                <a:solidFill>
                  <a:srgbClr val="FFFFFF"/>
                </a:solidFill>
                <a:latin typeface="Trebuchet MS"/>
                <a:cs typeface="Trebuchet MS"/>
              </a:rPr>
              <a:t>respond</a:t>
            </a:r>
            <a:r>
              <a:rPr sz="1200" spc="-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35" dirty="0">
                <a:solidFill>
                  <a:srgbClr val="FFFFFF"/>
                </a:solidFill>
                <a:latin typeface="Trebuchet MS"/>
                <a:cs typeface="Trebuchet MS"/>
              </a:rPr>
              <a:t>accordingly</a:t>
            </a:r>
            <a:r>
              <a:rPr sz="12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12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dirty="0">
                <a:solidFill>
                  <a:srgbClr val="FFFFFF"/>
                </a:solidFill>
                <a:latin typeface="Trebuchet MS"/>
                <a:cs typeface="Trebuchet MS"/>
              </a:rPr>
              <a:t>their</a:t>
            </a:r>
            <a:r>
              <a:rPr sz="12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10" dirty="0">
                <a:solidFill>
                  <a:srgbClr val="FFFFFF"/>
                </a:solidFill>
                <a:latin typeface="Trebuchet MS"/>
                <a:cs typeface="Trebuchet MS"/>
              </a:rPr>
              <a:t>deﬁnition</a:t>
            </a:r>
            <a:r>
              <a:rPr sz="1200" spc="-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Trebuchet MS"/>
                <a:cs typeface="Trebuchet MS"/>
              </a:rPr>
              <a:t>at</a:t>
            </a:r>
            <a:r>
              <a:rPr sz="1200" spc="-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15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12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10" dirty="0">
                <a:solidFill>
                  <a:srgbClr val="FFFFFF"/>
                </a:solidFill>
                <a:latin typeface="Trebuchet MS"/>
                <a:cs typeface="Trebuchet MS"/>
              </a:rPr>
              <a:t>backend.</a:t>
            </a:r>
            <a:r>
              <a:rPr sz="12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15" dirty="0">
                <a:solidFill>
                  <a:srgbClr val="FFFFFF"/>
                </a:solidFill>
                <a:latin typeface="Trebuchet MS"/>
                <a:cs typeface="Trebuchet MS"/>
              </a:rPr>
              <a:t>If</a:t>
            </a:r>
            <a:r>
              <a:rPr sz="12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-15" dirty="0">
                <a:solidFill>
                  <a:srgbClr val="FFFFFF"/>
                </a:solidFill>
                <a:latin typeface="Trebuchet MS"/>
                <a:cs typeface="Trebuchet MS"/>
              </a:rPr>
              <a:t>you’re</a:t>
            </a:r>
            <a:r>
              <a:rPr sz="12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3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200" spc="-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30" dirty="0">
                <a:solidFill>
                  <a:srgbClr val="FFFFFF"/>
                </a:solidFill>
                <a:latin typeface="Trebuchet MS"/>
                <a:cs typeface="Trebuchet MS"/>
              </a:rPr>
              <a:t>beginner</a:t>
            </a:r>
            <a:r>
              <a:rPr sz="12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35" dirty="0">
                <a:solidFill>
                  <a:srgbClr val="FFFFFF"/>
                </a:solidFill>
                <a:latin typeface="Trebuchet MS"/>
                <a:cs typeface="Trebuchet MS"/>
              </a:rPr>
              <a:t>you</a:t>
            </a:r>
            <a:r>
              <a:rPr sz="12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35" dirty="0">
                <a:solidFill>
                  <a:srgbClr val="FFFFFF"/>
                </a:solidFill>
                <a:latin typeface="Trebuchet MS"/>
                <a:cs typeface="Trebuchet MS"/>
              </a:rPr>
              <a:t>can</a:t>
            </a:r>
            <a:r>
              <a:rPr sz="12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30" dirty="0">
                <a:solidFill>
                  <a:srgbClr val="FFFFFF"/>
                </a:solidFill>
                <a:latin typeface="Trebuchet MS"/>
                <a:cs typeface="Trebuchet MS"/>
              </a:rPr>
              <a:t>consider</a:t>
            </a:r>
            <a:r>
              <a:rPr sz="1200" spc="-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10" dirty="0">
                <a:solidFill>
                  <a:srgbClr val="FFFFFF"/>
                </a:solidFill>
                <a:latin typeface="Trebuchet MS"/>
                <a:cs typeface="Trebuchet MS"/>
              </a:rPr>
              <a:t>route</a:t>
            </a:r>
            <a:r>
              <a:rPr sz="12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70" dirty="0">
                <a:solidFill>
                  <a:srgbClr val="FFFFFF"/>
                </a:solidFill>
                <a:latin typeface="Trebuchet MS"/>
                <a:cs typeface="Trebuchet MS"/>
              </a:rPr>
              <a:t>as</a:t>
            </a:r>
            <a:r>
              <a:rPr sz="12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30" dirty="0">
                <a:solidFill>
                  <a:srgbClr val="FFFFFF"/>
                </a:solidFill>
                <a:latin typeface="Trebuchet MS"/>
                <a:cs typeface="Trebuchet MS"/>
              </a:rPr>
              <a:t>a </a:t>
            </a:r>
            <a:r>
              <a:rPr sz="1200" spc="-3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15" dirty="0">
                <a:solidFill>
                  <a:srgbClr val="FFFFFF"/>
                </a:solidFill>
                <a:latin typeface="Trebuchet MS"/>
                <a:cs typeface="Trebuchet MS"/>
              </a:rPr>
              <a:t>function </a:t>
            </a:r>
            <a:r>
              <a:rPr sz="1200" dirty="0">
                <a:solidFill>
                  <a:srgbClr val="FFFFFF"/>
                </a:solidFill>
                <a:latin typeface="Trebuchet MS"/>
                <a:cs typeface="Trebuchet MS"/>
              </a:rPr>
              <a:t>that </a:t>
            </a:r>
            <a:r>
              <a:rPr sz="1200" spc="55" dirty="0">
                <a:solidFill>
                  <a:srgbClr val="FFFFFF"/>
                </a:solidFill>
                <a:latin typeface="Trebuchet MS"/>
                <a:cs typeface="Trebuchet MS"/>
              </a:rPr>
              <a:t>gets </a:t>
            </a:r>
            <a:r>
              <a:rPr sz="1200" spc="15" dirty="0">
                <a:solidFill>
                  <a:srgbClr val="FFFFFF"/>
                </a:solidFill>
                <a:latin typeface="Trebuchet MS"/>
                <a:cs typeface="Trebuchet MS"/>
              </a:rPr>
              <a:t>called </a:t>
            </a:r>
            <a:r>
              <a:rPr sz="1200" spc="35" dirty="0">
                <a:solidFill>
                  <a:srgbClr val="FFFFFF"/>
                </a:solidFill>
                <a:latin typeface="Trebuchet MS"/>
                <a:cs typeface="Trebuchet MS"/>
              </a:rPr>
              <a:t>when </a:t>
            </a:r>
            <a:r>
              <a:rPr sz="1200" spc="45" dirty="0">
                <a:solidFill>
                  <a:srgbClr val="FFFFFF"/>
                </a:solidFill>
                <a:latin typeface="Trebuchet MS"/>
                <a:cs typeface="Trebuchet MS"/>
              </a:rPr>
              <a:t>someone </a:t>
            </a:r>
            <a:r>
              <a:rPr sz="1200" spc="40" dirty="0">
                <a:solidFill>
                  <a:srgbClr val="FFFFFF"/>
                </a:solidFill>
                <a:latin typeface="Trebuchet MS"/>
                <a:cs typeface="Trebuchet MS"/>
              </a:rPr>
              <a:t>requests </a:t>
            </a:r>
            <a:r>
              <a:rPr sz="1200" spc="15" dirty="0">
                <a:solidFill>
                  <a:srgbClr val="FFFFFF"/>
                </a:solidFill>
                <a:latin typeface="Trebuchet MS"/>
                <a:cs typeface="Trebuchet MS"/>
              </a:rPr>
              <a:t>the </a:t>
            </a:r>
            <a:r>
              <a:rPr sz="1200" spc="30" dirty="0">
                <a:solidFill>
                  <a:srgbClr val="FFFFFF"/>
                </a:solidFill>
                <a:latin typeface="Trebuchet MS"/>
                <a:cs typeface="Trebuchet MS"/>
              </a:rPr>
              <a:t>special </a:t>
            </a:r>
            <a:r>
              <a:rPr sz="1200" spc="15" dirty="0">
                <a:solidFill>
                  <a:srgbClr val="FFFFFF"/>
                </a:solidFill>
                <a:latin typeface="Trebuchet MS"/>
                <a:cs typeface="Trebuchet MS"/>
              </a:rPr>
              <a:t>path </a:t>
            </a:r>
            <a:r>
              <a:rPr sz="1200" spc="30" dirty="0">
                <a:solidFill>
                  <a:srgbClr val="FFFFFF"/>
                </a:solidFill>
                <a:latin typeface="Trebuchet MS"/>
                <a:cs typeface="Trebuchet MS"/>
              </a:rPr>
              <a:t>associated </a:t>
            </a:r>
            <a:r>
              <a:rPr sz="1200" spc="5" dirty="0">
                <a:solidFill>
                  <a:srgbClr val="FFFFFF"/>
                </a:solidFill>
                <a:latin typeface="Trebuchet MS"/>
                <a:cs typeface="Trebuchet MS"/>
              </a:rPr>
              <a:t>with </a:t>
            </a:r>
            <a:r>
              <a:rPr sz="1200" dirty="0">
                <a:solidFill>
                  <a:srgbClr val="FFFFFF"/>
                </a:solidFill>
                <a:latin typeface="Trebuchet MS"/>
                <a:cs typeface="Trebuchet MS"/>
              </a:rPr>
              <a:t>that </a:t>
            </a:r>
            <a:r>
              <a:rPr sz="1200" spc="15" dirty="0">
                <a:solidFill>
                  <a:srgbClr val="FFFFFF"/>
                </a:solidFill>
                <a:latin typeface="Trebuchet MS"/>
                <a:cs typeface="Trebuchet MS"/>
              </a:rPr>
              <a:t>function </a:t>
            </a:r>
            <a:r>
              <a:rPr sz="1200" spc="35" dirty="0">
                <a:solidFill>
                  <a:srgbClr val="FFFFFF"/>
                </a:solidFill>
                <a:latin typeface="Trebuchet MS"/>
                <a:cs typeface="Trebuchet MS"/>
              </a:rPr>
              <a:t>and </a:t>
            </a:r>
            <a:r>
              <a:rPr sz="1200" spc="5" dirty="0">
                <a:solidFill>
                  <a:srgbClr val="FFFFFF"/>
                </a:solidFill>
                <a:latin typeface="Trebuchet MS"/>
                <a:cs typeface="Trebuchet MS"/>
              </a:rPr>
              <a:t>return </a:t>
            </a:r>
            <a:r>
              <a:rPr sz="1200" spc="15" dirty="0">
                <a:solidFill>
                  <a:srgbClr val="FFFFFF"/>
                </a:solidFill>
                <a:latin typeface="Trebuchet MS"/>
                <a:cs typeface="Trebuchet MS"/>
              </a:rPr>
              <a:t>the </a:t>
            </a:r>
            <a:r>
              <a:rPr sz="1200" spc="20" dirty="0">
                <a:solidFill>
                  <a:srgbClr val="FFFFFF"/>
                </a:solidFill>
                <a:latin typeface="Trebuchet MS"/>
                <a:cs typeface="Trebuchet MS"/>
              </a:rPr>
              <a:t>expected </a:t>
            </a:r>
            <a:r>
              <a:rPr sz="1200" spc="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15" dirty="0">
                <a:solidFill>
                  <a:srgbClr val="FFFFFF"/>
                </a:solidFill>
                <a:latin typeface="Trebuchet MS"/>
                <a:cs typeface="Trebuchet MS"/>
              </a:rPr>
              <a:t>value</a:t>
            </a:r>
            <a:r>
              <a:rPr sz="12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70" dirty="0">
                <a:solidFill>
                  <a:srgbClr val="FFFFFF"/>
                </a:solidFill>
                <a:latin typeface="Trebuchet MS"/>
                <a:cs typeface="Trebuchet MS"/>
              </a:rPr>
              <a:t>as</a:t>
            </a:r>
            <a:r>
              <a:rPr sz="12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3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2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20" dirty="0">
                <a:solidFill>
                  <a:srgbClr val="FFFFFF"/>
                </a:solidFill>
                <a:latin typeface="Trebuchet MS"/>
                <a:cs typeface="Trebuchet MS"/>
              </a:rPr>
              <a:t>response.</a:t>
            </a:r>
            <a:r>
              <a:rPr sz="120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45" dirty="0">
                <a:solidFill>
                  <a:srgbClr val="FFFFFF"/>
                </a:solidFill>
                <a:latin typeface="Trebuchet MS"/>
                <a:cs typeface="Trebuchet MS"/>
              </a:rPr>
              <a:t>We</a:t>
            </a:r>
            <a:r>
              <a:rPr sz="12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35" dirty="0">
                <a:solidFill>
                  <a:srgbClr val="FFFFFF"/>
                </a:solidFill>
                <a:latin typeface="Trebuchet MS"/>
                <a:cs typeface="Trebuchet MS"/>
              </a:rPr>
              <a:t>can</a:t>
            </a:r>
            <a:r>
              <a:rPr sz="12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5" dirty="0">
                <a:solidFill>
                  <a:srgbClr val="FFFFFF"/>
                </a:solidFill>
                <a:latin typeface="Trebuchet MS"/>
                <a:cs typeface="Trebuchet MS"/>
              </a:rPr>
              <a:t>create</a:t>
            </a:r>
            <a:r>
              <a:rPr sz="12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25" dirty="0">
                <a:solidFill>
                  <a:srgbClr val="FFFFFF"/>
                </a:solidFill>
                <a:latin typeface="Trebuchet MS"/>
                <a:cs typeface="Trebuchet MS"/>
              </a:rPr>
              <a:t>routes</a:t>
            </a:r>
            <a:r>
              <a:rPr sz="12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15" dirty="0">
                <a:solidFill>
                  <a:srgbClr val="FFFFFF"/>
                </a:solidFill>
                <a:latin typeface="Trebuchet MS"/>
                <a:cs typeface="Trebuchet MS"/>
              </a:rPr>
              <a:t>for</a:t>
            </a:r>
            <a:r>
              <a:rPr sz="12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70" dirty="0">
                <a:solidFill>
                  <a:srgbClr val="FFFFFF"/>
                </a:solidFill>
                <a:latin typeface="Trebuchet MS"/>
                <a:cs typeface="Trebuchet MS"/>
              </a:rPr>
              <a:t>HTTP</a:t>
            </a:r>
            <a:r>
              <a:rPr sz="12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35" dirty="0">
                <a:solidFill>
                  <a:srgbClr val="FFFFFF"/>
                </a:solidFill>
                <a:latin typeface="Trebuchet MS"/>
                <a:cs typeface="Trebuchet MS"/>
              </a:rPr>
              <a:t>methods</a:t>
            </a:r>
            <a:r>
              <a:rPr sz="12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5" dirty="0">
                <a:solidFill>
                  <a:srgbClr val="FFFFFF"/>
                </a:solidFill>
                <a:latin typeface="Trebuchet MS"/>
                <a:cs typeface="Trebuchet MS"/>
              </a:rPr>
              <a:t>like</a:t>
            </a:r>
            <a:r>
              <a:rPr sz="12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Trebuchet MS"/>
                <a:cs typeface="Trebuchet MS"/>
              </a:rPr>
              <a:t>get,</a:t>
            </a:r>
            <a:r>
              <a:rPr sz="12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dirty="0">
                <a:solidFill>
                  <a:srgbClr val="FFFFFF"/>
                </a:solidFill>
                <a:latin typeface="Trebuchet MS"/>
                <a:cs typeface="Trebuchet MS"/>
              </a:rPr>
              <a:t>post,</a:t>
            </a:r>
            <a:r>
              <a:rPr sz="12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-25" dirty="0">
                <a:solidFill>
                  <a:srgbClr val="FFFFFF"/>
                </a:solidFill>
                <a:latin typeface="Trebuchet MS"/>
                <a:cs typeface="Trebuchet MS"/>
              </a:rPr>
              <a:t>put,</a:t>
            </a:r>
            <a:r>
              <a:rPr sz="12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35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12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75" dirty="0">
                <a:solidFill>
                  <a:srgbClr val="FFFFFF"/>
                </a:solidFill>
                <a:latin typeface="Trebuchet MS"/>
                <a:cs typeface="Trebuchet MS"/>
              </a:rPr>
              <a:t>so</a:t>
            </a:r>
            <a:r>
              <a:rPr sz="12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-40" dirty="0">
                <a:solidFill>
                  <a:srgbClr val="FFFFFF"/>
                </a:solidFill>
                <a:latin typeface="Trebuchet MS"/>
                <a:cs typeface="Trebuchet MS"/>
              </a:rPr>
              <a:t>on.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12700" marR="392430">
              <a:lnSpc>
                <a:spcPct val="100000"/>
              </a:lnSpc>
              <a:spcBef>
                <a:spcPts val="5"/>
              </a:spcBef>
            </a:pPr>
            <a:r>
              <a:rPr sz="1200" spc="25" dirty="0">
                <a:solidFill>
                  <a:srgbClr val="FFFFFF"/>
                </a:solidFill>
                <a:latin typeface="Trebuchet MS"/>
                <a:cs typeface="Trebuchet MS"/>
              </a:rPr>
              <a:t>Syntax:</a:t>
            </a:r>
            <a:r>
              <a:rPr sz="12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20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12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35" dirty="0">
                <a:solidFill>
                  <a:srgbClr val="FFFFFF"/>
                </a:solidFill>
                <a:latin typeface="Trebuchet MS"/>
                <a:cs typeface="Trebuchet MS"/>
              </a:rPr>
              <a:t>basic</a:t>
            </a:r>
            <a:r>
              <a:rPr sz="12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40" dirty="0">
                <a:solidFill>
                  <a:srgbClr val="FFFFFF"/>
                </a:solidFill>
                <a:latin typeface="Trebuchet MS"/>
                <a:cs typeface="Trebuchet MS"/>
              </a:rPr>
              <a:t>syntax</a:t>
            </a:r>
            <a:r>
              <a:rPr sz="12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20" dirty="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sz="1200" spc="-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35" dirty="0">
                <a:solidFill>
                  <a:srgbClr val="FFFFFF"/>
                </a:solidFill>
                <a:latin typeface="Trebuchet MS"/>
                <a:cs typeface="Trebuchet MS"/>
              </a:rPr>
              <a:t>these</a:t>
            </a:r>
            <a:r>
              <a:rPr sz="12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45" dirty="0">
                <a:solidFill>
                  <a:srgbClr val="FFFFFF"/>
                </a:solidFill>
                <a:latin typeface="Trebuchet MS"/>
                <a:cs typeface="Trebuchet MS"/>
              </a:rPr>
              <a:t>types</a:t>
            </a:r>
            <a:r>
              <a:rPr sz="12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20" dirty="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sz="1200" spc="-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25" dirty="0">
                <a:solidFill>
                  <a:srgbClr val="FFFFFF"/>
                </a:solidFill>
                <a:latin typeface="Trebuchet MS"/>
                <a:cs typeface="Trebuchet MS"/>
              </a:rPr>
              <a:t>routes</a:t>
            </a:r>
            <a:r>
              <a:rPr sz="1200" spc="-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40" dirty="0">
                <a:solidFill>
                  <a:srgbClr val="FFFFFF"/>
                </a:solidFill>
                <a:latin typeface="Trebuchet MS"/>
                <a:cs typeface="Trebuchet MS"/>
              </a:rPr>
              <a:t>looks</a:t>
            </a:r>
            <a:r>
              <a:rPr sz="12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5" dirty="0">
                <a:solidFill>
                  <a:srgbClr val="FFFFFF"/>
                </a:solidFill>
                <a:latin typeface="Trebuchet MS"/>
                <a:cs typeface="Trebuchet MS"/>
              </a:rPr>
              <a:t>like</a:t>
            </a:r>
            <a:r>
              <a:rPr sz="12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Trebuchet MS"/>
                <a:cs typeface="Trebuchet MS"/>
              </a:rPr>
              <a:t>this,</a:t>
            </a:r>
            <a:r>
              <a:rPr sz="12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15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12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25" dirty="0">
                <a:solidFill>
                  <a:srgbClr val="FFFFFF"/>
                </a:solidFill>
                <a:latin typeface="Trebuchet MS"/>
                <a:cs typeface="Trebuchet MS"/>
              </a:rPr>
              <a:t>given</a:t>
            </a:r>
            <a:r>
              <a:rPr sz="1200" spc="-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15" dirty="0">
                <a:solidFill>
                  <a:srgbClr val="FFFFFF"/>
                </a:solidFill>
                <a:latin typeface="Trebuchet MS"/>
                <a:cs typeface="Trebuchet MS"/>
              </a:rPr>
              <a:t>function</a:t>
            </a:r>
            <a:r>
              <a:rPr sz="12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dirty="0">
                <a:solidFill>
                  <a:srgbClr val="FFFFFF"/>
                </a:solidFill>
                <a:latin typeface="Trebuchet MS"/>
                <a:cs typeface="Trebuchet MS"/>
              </a:rPr>
              <a:t>will</a:t>
            </a:r>
            <a:r>
              <a:rPr sz="12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15" dirty="0">
                <a:solidFill>
                  <a:srgbClr val="FFFFFF"/>
                </a:solidFill>
                <a:latin typeface="Trebuchet MS"/>
                <a:cs typeface="Trebuchet MS"/>
              </a:rPr>
              <a:t>execute</a:t>
            </a:r>
            <a:r>
              <a:rPr sz="12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35" dirty="0">
                <a:solidFill>
                  <a:srgbClr val="FFFFFF"/>
                </a:solidFill>
                <a:latin typeface="Trebuchet MS"/>
                <a:cs typeface="Trebuchet MS"/>
              </a:rPr>
              <a:t>when</a:t>
            </a:r>
            <a:r>
              <a:rPr sz="1200" spc="-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15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12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15" dirty="0">
                <a:solidFill>
                  <a:srgbClr val="FFFFFF"/>
                </a:solidFill>
                <a:latin typeface="Trebuchet MS"/>
                <a:cs typeface="Trebuchet MS"/>
              </a:rPr>
              <a:t>path</a:t>
            </a:r>
            <a:r>
              <a:rPr sz="1200" spc="-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35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1200" spc="-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15" dirty="0">
                <a:solidFill>
                  <a:srgbClr val="FFFFFF"/>
                </a:solidFill>
                <a:latin typeface="Trebuchet MS"/>
                <a:cs typeface="Trebuchet MS"/>
              </a:rPr>
              <a:t>the </a:t>
            </a:r>
            <a:r>
              <a:rPr sz="1200" spc="-3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25" dirty="0">
                <a:solidFill>
                  <a:srgbClr val="FFFFFF"/>
                </a:solidFill>
                <a:latin typeface="Trebuchet MS"/>
                <a:cs typeface="Trebuchet MS"/>
              </a:rPr>
              <a:t>request</a:t>
            </a:r>
            <a:r>
              <a:rPr sz="12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20" dirty="0">
                <a:solidFill>
                  <a:srgbClr val="FFFFFF"/>
                </a:solidFill>
                <a:latin typeface="Trebuchet MS"/>
                <a:cs typeface="Trebuchet MS"/>
              </a:rPr>
              <a:t>method</a:t>
            </a:r>
            <a:r>
              <a:rPr sz="12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5" dirty="0">
                <a:solidFill>
                  <a:srgbClr val="FFFFFF"/>
                </a:solidFill>
                <a:latin typeface="Trebuchet MS"/>
                <a:cs typeface="Trebuchet MS"/>
              </a:rPr>
              <a:t>resemble.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1200" dirty="0">
                <a:solidFill>
                  <a:srgbClr val="FFFFFF"/>
                </a:solidFill>
                <a:latin typeface="Trebuchet MS"/>
                <a:cs typeface="Trebuchet MS"/>
              </a:rPr>
              <a:t>app.a</a:t>
            </a:r>
            <a:r>
              <a:rPr sz="1200" spc="-2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1200" spc="105" dirty="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sz="1200" spc="140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1200" spc="-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200" spc="10" dirty="0">
                <a:solidFill>
                  <a:srgbClr val="FFFFFF"/>
                </a:solidFill>
                <a:latin typeface="Trebuchet MS"/>
                <a:cs typeface="Trebuchet MS"/>
              </a:rPr>
              <a:t>thod(</a:t>
            </a:r>
            <a:r>
              <a:rPr sz="1200" dirty="0">
                <a:solidFill>
                  <a:srgbClr val="FFFFFF"/>
                </a:solidFill>
                <a:latin typeface="Trebuchet MS"/>
                <a:cs typeface="Trebuchet MS"/>
              </a:rPr>
              <a:t>pa</a:t>
            </a:r>
            <a:r>
              <a:rPr sz="1200" spc="-45" dirty="0">
                <a:solidFill>
                  <a:srgbClr val="FFFFFF"/>
                </a:solidFill>
                <a:latin typeface="Trebuchet MS"/>
                <a:cs typeface="Trebuchet MS"/>
              </a:rPr>
              <a:t>th,</a:t>
            </a:r>
            <a:r>
              <a:rPr sz="12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25" dirty="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sz="1200" spc="45" dirty="0">
                <a:solidFill>
                  <a:srgbClr val="FFFFFF"/>
                </a:solidFill>
                <a:latin typeface="Trebuchet MS"/>
                <a:cs typeface="Trebuchet MS"/>
              </a:rPr>
              <a:t>un</a:t>
            </a:r>
            <a:r>
              <a:rPr sz="1200" spc="15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1200" spc="-15" dirty="0">
                <a:solidFill>
                  <a:srgbClr val="FFFFFF"/>
                </a:solidFill>
                <a:latin typeface="Trebuchet MS"/>
                <a:cs typeface="Trebuchet MS"/>
              </a:rPr>
              <a:t>tion)</a:t>
            </a:r>
            <a:endParaRPr sz="1200">
              <a:latin typeface="Trebuchet MS"/>
              <a:cs typeface="Trebuchet MS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3999" cy="5143499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" y="0"/>
            <a:ext cx="9144000" cy="5143500"/>
            <a:chOff x="-1" y="0"/>
            <a:chExt cx="9144000" cy="51435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3989" cy="514349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315283"/>
              <a:ext cx="135890" cy="344170"/>
            </a:xfrm>
            <a:custGeom>
              <a:avLst/>
              <a:gdLst/>
              <a:ahLst/>
              <a:cxnLst/>
              <a:rect l="l" t="t" r="r" b="b"/>
              <a:pathLst>
                <a:path w="135890" h="344170">
                  <a:moveTo>
                    <a:pt x="135730" y="344090"/>
                  </a:moveTo>
                  <a:lnTo>
                    <a:pt x="0" y="344090"/>
                  </a:lnTo>
                  <a:lnTo>
                    <a:pt x="0" y="0"/>
                  </a:lnTo>
                  <a:lnTo>
                    <a:pt x="135730" y="0"/>
                  </a:lnTo>
                  <a:lnTo>
                    <a:pt x="135730" y="344090"/>
                  </a:lnTo>
                  <a:close/>
                </a:path>
              </a:pathLst>
            </a:custGeom>
            <a:solidFill>
              <a:srgbClr val="2236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" y="0"/>
              <a:ext cx="9144000" cy="5143499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208757" y="243239"/>
            <a:ext cx="7712075" cy="3835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25" dirty="0">
                <a:latin typeface="Trebuchet MS"/>
                <a:cs typeface="Trebuchet MS"/>
              </a:rPr>
              <a:t>Example</a:t>
            </a:r>
            <a:r>
              <a:rPr sz="1200" b="1" spc="-100" dirty="0">
                <a:latin typeface="Trebuchet MS"/>
                <a:cs typeface="Trebuchet MS"/>
              </a:rPr>
              <a:t> </a:t>
            </a:r>
            <a:r>
              <a:rPr sz="1200" b="1" spc="-155" dirty="0">
                <a:latin typeface="Trebuchet MS"/>
                <a:cs typeface="Trebuchet MS"/>
              </a:rPr>
              <a:t>1:</a:t>
            </a:r>
            <a:r>
              <a:rPr sz="1200" b="1" spc="-95" dirty="0">
                <a:latin typeface="Trebuchet MS"/>
                <a:cs typeface="Trebuchet MS"/>
              </a:rPr>
              <a:t> </a:t>
            </a:r>
            <a:r>
              <a:rPr sz="1200" b="1" spc="40" dirty="0">
                <a:latin typeface="Trebuchet MS"/>
                <a:cs typeface="Trebuchet MS"/>
              </a:rPr>
              <a:t>Setting</a:t>
            </a:r>
            <a:r>
              <a:rPr sz="1200" b="1" spc="-90" dirty="0">
                <a:latin typeface="Trebuchet MS"/>
                <a:cs typeface="Trebuchet MS"/>
              </a:rPr>
              <a:t> </a:t>
            </a:r>
            <a:r>
              <a:rPr sz="1200" b="1" spc="15" dirty="0">
                <a:latin typeface="Trebuchet MS"/>
                <a:cs typeface="Trebuchet MS"/>
              </a:rPr>
              <a:t>up</a:t>
            </a:r>
            <a:r>
              <a:rPr sz="1200" b="1" spc="-95" dirty="0">
                <a:latin typeface="Trebuchet MS"/>
                <a:cs typeface="Trebuchet MS"/>
              </a:rPr>
              <a:t> </a:t>
            </a:r>
            <a:r>
              <a:rPr sz="1200" b="1" spc="40" dirty="0">
                <a:latin typeface="Trebuchet MS"/>
                <a:cs typeface="Trebuchet MS"/>
              </a:rPr>
              <a:t>a</a:t>
            </a:r>
            <a:r>
              <a:rPr sz="1200" b="1" spc="-90" dirty="0">
                <a:latin typeface="Trebuchet MS"/>
                <a:cs typeface="Trebuchet MS"/>
              </a:rPr>
              <a:t> </a:t>
            </a:r>
            <a:r>
              <a:rPr sz="1200" b="1" spc="35" dirty="0">
                <a:latin typeface="Trebuchet MS"/>
                <a:cs typeface="Trebuchet MS"/>
              </a:rPr>
              <a:t>basic</a:t>
            </a:r>
            <a:r>
              <a:rPr sz="1200" b="1" spc="-95" dirty="0">
                <a:latin typeface="Trebuchet MS"/>
                <a:cs typeface="Trebuchet MS"/>
              </a:rPr>
              <a:t> </a:t>
            </a:r>
            <a:r>
              <a:rPr sz="1200" b="1" spc="45" dirty="0">
                <a:latin typeface="Trebuchet MS"/>
                <a:cs typeface="Trebuchet MS"/>
              </a:rPr>
              <a:t>get</a:t>
            </a:r>
            <a:r>
              <a:rPr sz="1200" b="1" spc="-90" dirty="0">
                <a:latin typeface="Trebuchet MS"/>
                <a:cs typeface="Trebuchet MS"/>
              </a:rPr>
              <a:t> </a:t>
            </a:r>
            <a:r>
              <a:rPr sz="1200" b="1" spc="15" dirty="0">
                <a:latin typeface="Trebuchet MS"/>
                <a:cs typeface="Trebuchet MS"/>
              </a:rPr>
              <a:t>request</a:t>
            </a:r>
            <a:r>
              <a:rPr sz="1200" b="1" spc="-90" dirty="0">
                <a:latin typeface="Trebuchet MS"/>
                <a:cs typeface="Trebuchet MS"/>
              </a:rPr>
              <a:t> </a:t>
            </a:r>
            <a:r>
              <a:rPr sz="1200" b="1" spc="-5" dirty="0">
                <a:latin typeface="Trebuchet MS"/>
                <a:cs typeface="Trebuchet MS"/>
              </a:rPr>
              <a:t>route</a:t>
            </a:r>
            <a:r>
              <a:rPr sz="1200" b="1" spc="-105" dirty="0">
                <a:latin typeface="Trebuchet MS"/>
                <a:cs typeface="Trebuchet MS"/>
              </a:rPr>
              <a:t> </a:t>
            </a:r>
            <a:r>
              <a:rPr sz="1200" b="1" dirty="0">
                <a:latin typeface="Trebuchet MS"/>
                <a:cs typeface="Trebuchet MS"/>
              </a:rPr>
              <a:t>on</a:t>
            </a:r>
            <a:r>
              <a:rPr sz="1200" b="1" spc="-90" dirty="0">
                <a:latin typeface="Trebuchet MS"/>
                <a:cs typeface="Trebuchet MS"/>
              </a:rPr>
              <a:t> </a:t>
            </a:r>
            <a:r>
              <a:rPr sz="1200" b="1" spc="5" dirty="0">
                <a:latin typeface="Trebuchet MS"/>
                <a:cs typeface="Trebuchet MS"/>
              </a:rPr>
              <a:t>the</a:t>
            </a:r>
            <a:r>
              <a:rPr sz="1200" b="1" spc="-95" dirty="0">
                <a:latin typeface="Trebuchet MS"/>
                <a:cs typeface="Trebuchet MS"/>
              </a:rPr>
              <a:t> </a:t>
            </a:r>
            <a:r>
              <a:rPr sz="1200" b="1" dirty="0">
                <a:latin typeface="Trebuchet MS"/>
                <a:cs typeface="Trebuchet MS"/>
              </a:rPr>
              <a:t>root</a:t>
            </a:r>
            <a:r>
              <a:rPr sz="1200" b="1" spc="-90" dirty="0">
                <a:latin typeface="Trebuchet MS"/>
                <a:cs typeface="Trebuchet MS"/>
              </a:rPr>
              <a:t> </a:t>
            </a:r>
            <a:r>
              <a:rPr sz="1200" b="1" spc="60" dirty="0">
                <a:latin typeface="Trebuchet MS"/>
                <a:cs typeface="Trebuchet MS"/>
              </a:rPr>
              <a:t>URL</a:t>
            </a:r>
            <a:r>
              <a:rPr sz="1200" b="1" spc="-90" dirty="0">
                <a:latin typeface="Trebuchet MS"/>
                <a:cs typeface="Trebuchet MS"/>
              </a:rPr>
              <a:t> </a:t>
            </a:r>
            <a:r>
              <a:rPr sz="1200" b="1" spc="-80" dirty="0">
                <a:latin typeface="Trebuchet MS"/>
                <a:cs typeface="Trebuchet MS"/>
              </a:rPr>
              <a:t>(‘/’</a:t>
            </a:r>
            <a:r>
              <a:rPr sz="1200" b="1" spc="-100" dirty="0">
                <a:latin typeface="Trebuchet MS"/>
                <a:cs typeface="Trebuchet MS"/>
              </a:rPr>
              <a:t> </a:t>
            </a:r>
            <a:r>
              <a:rPr sz="1200" b="1" dirty="0">
                <a:latin typeface="Trebuchet MS"/>
                <a:cs typeface="Trebuchet MS"/>
              </a:rPr>
              <a:t>path)</a:t>
            </a:r>
            <a:r>
              <a:rPr sz="1200" b="1" spc="-95" dirty="0">
                <a:latin typeface="Trebuchet MS"/>
                <a:cs typeface="Trebuchet MS"/>
              </a:rPr>
              <a:t> </a:t>
            </a:r>
            <a:r>
              <a:rPr sz="1200" b="1" spc="10" dirty="0">
                <a:latin typeface="Trebuchet MS"/>
                <a:cs typeface="Trebuchet MS"/>
              </a:rPr>
              <a:t>of</a:t>
            </a:r>
            <a:r>
              <a:rPr sz="1200" b="1" spc="-90" dirty="0">
                <a:latin typeface="Trebuchet MS"/>
                <a:cs typeface="Trebuchet MS"/>
              </a:rPr>
              <a:t> </a:t>
            </a:r>
            <a:r>
              <a:rPr sz="1200" b="1" spc="5" dirty="0">
                <a:latin typeface="Trebuchet MS"/>
                <a:cs typeface="Trebuchet MS"/>
              </a:rPr>
              <a:t>the</a:t>
            </a:r>
            <a:r>
              <a:rPr sz="1200" b="1" spc="-90" dirty="0">
                <a:latin typeface="Trebuchet MS"/>
                <a:cs typeface="Trebuchet MS"/>
              </a:rPr>
              <a:t> </a:t>
            </a:r>
            <a:r>
              <a:rPr sz="1200" b="1" spc="-20" dirty="0">
                <a:latin typeface="Trebuchet MS"/>
                <a:cs typeface="Trebuchet MS"/>
              </a:rPr>
              <a:t>server.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250">
              <a:latin typeface="Trebuchet MS"/>
              <a:cs typeface="Trebuchet MS"/>
            </a:endParaRPr>
          </a:p>
          <a:p>
            <a:pPr marL="298450" marR="146050" indent="-260350">
              <a:lnSpc>
                <a:spcPct val="101699"/>
              </a:lnSpc>
              <a:buSzPct val="116666"/>
              <a:buFont typeface="Lucida Sans Unicode"/>
              <a:buChar char="▪"/>
              <a:tabLst>
                <a:tab pos="297815" algn="l"/>
                <a:tab pos="298450" algn="l"/>
              </a:tabLst>
            </a:pPr>
            <a:r>
              <a:rPr sz="1200" spc="20" dirty="0">
                <a:latin typeface="Trebuchet MS"/>
                <a:cs typeface="Trebuchet MS"/>
              </a:rPr>
              <a:t>With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-10" dirty="0">
                <a:latin typeface="Trebuchet MS"/>
                <a:cs typeface="Trebuchet MS"/>
              </a:rPr>
              <a:t>app.get()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we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are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45" dirty="0">
                <a:latin typeface="Trebuchet MS"/>
                <a:cs typeface="Trebuchet MS"/>
              </a:rPr>
              <a:t>conﬁguring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our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ﬁrst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spc="-20" dirty="0">
                <a:latin typeface="Trebuchet MS"/>
                <a:cs typeface="Trebuchet MS"/>
              </a:rPr>
              <a:t>route,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-30" dirty="0">
                <a:latin typeface="Trebuchet MS"/>
                <a:cs typeface="Trebuchet MS"/>
              </a:rPr>
              <a:t>it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requires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two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arguments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ﬁrst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one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is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path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spc="-10" dirty="0">
                <a:latin typeface="Trebuchet MS"/>
                <a:cs typeface="Trebuchet MS"/>
              </a:rPr>
              <a:t>and,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 </a:t>
            </a:r>
            <a:r>
              <a:rPr sz="1200" spc="-345" dirty="0">
                <a:latin typeface="Trebuchet MS"/>
                <a:cs typeface="Trebuchet MS"/>
              </a:rPr>
              <a:t> </a:t>
            </a:r>
            <a:r>
              <a:rPr sz="1200" spc="50" dirty="0">
                <a:latin typeface="Trebuchet MS"/>
                <a:cs typeface="Trebuchet MS"/>
              </a:rPr>
              <a:t>second</a:t>
            </a:r>
            <a:r>
              <a:rPr sz="1200" spc="-90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one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is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a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function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that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will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be</a:t>
            </a:r>
            <a:r>
              <a:rPr sz="1200" spc="-90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executed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when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anyone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requests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this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path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with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65" dirty="0">
                <a:latin typeface="Trebuchet MS"/>
                <a:cs typeface="Trebuchet MS"/>
              </a:rPr>
              <a:t>GET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-5" dirty="0">
                <a:latin typeface="Trebuchet MS"/>
                <a:cs typeface="Trebuchet MS"/>
              </a:rPr>
              <a:t>method.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The </a:t>
            </a:r>
            <a:r>
              <a:rPr sz="1200" spc="25" dirty="0">
                <a:latin typeface="Trebuchet MS"/>
                <a:cs typeface="Trebuchet MS"/>
              </a:rPr>
              <a:t> </a:t>
            </a:r>
            <a:r>
              <a:rPr sz="1200" spc="45" dirty="0">
                <a:latin typeface="Trebuchet MS"/>
                <a:cs typeface="Trebuchet MS"/>
              </a:rPr>
              <a:t>express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provides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request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and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45" dirty="0">
                <a:latin typeface="Trebuchet MS"/>
                <a:cs typeface="Trebuchet MS"/>
              </a:rPr>
              <a:t>response</a:t>
            </a:r>
            <a:r>
              <a:rPr sz="1200" spc="-95" dirty="0">
                <a:latin typeface="Trebuchet MS"/>
                <a:cs typeface="Trebuchet MS"/>
              </a:rPr>
              <a:t> </a:t>
            </a:r>
            <a:r>
              <a:rPr sz="1200" spc="-5" dirty="0">
                <a:latin typeface="Trebuchet MS"/>
                <a:cs typeface="Trebuchet MS"/>
              </a:rPr>
              <a:t>object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70" dirty="0">
                <a:latin typeface="Trebuchet MS"/>
                <a:cs typeface="Trebuchet MS"/>
              </a:rPr>
              <a:t>as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a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parameter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to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all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60" dirty="0">
                <a:latin typeface="Trebuchet MS"/>
                <a:cs typeface="Trebuchet MS"/>
              </a:rPr>
              <a:t>such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45" dirty="0">
                <a:latin typeface="Trebuchet MS"/>
                <a:cs typeface="Trebuchet MS"/>
              </a:rPr>
              <a:t>types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of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functions.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buFont typeface="Lucida Sans Unicode"/>
              <a:buChar char="▪"/>
            </a:pP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Lucida Sans Unicode"/>
              <a:buChar char="▪"/>
            </a:pPr>
            <a:endParaRPr sz="1250">
              <a:latin typeface="Trebuchet MS"/>
              <a:cs typeface="Trebuchet MS"/>
            </a:endParaRPr>
          </a:p>
          <a:p>
            <a:pPr marL="298450" marR="5080" indent="-260350">
              <a:lnSpc>
                <a:spcPct val="103299"/>
              </a:lnSpc>
              <a:buSzPct val="116666"/>
              <a:buFont typeface="Lucida Sans Unicode"/>
              <a:buChar char="▪"/>
              <a:tabLst>
                <a:tab pos="297815" algn="l"/>
                <a:tab pos="298450" algn="l"/>
              </a:tabLst>
            </a:pPr>
            <a:r>
              <a:rPr sz="1200" spc="20" dirty="0">
                <a:latin typeface="Trebuchet MS"/>
                <a:cs typeface="Trebuchet MS"/>
              </a:rPr>
              <a:t>The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req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is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a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giant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-5" dirty="0">
                <a:latin typeface="Trebuchet MS"/>
                <a:cs typeface="Trebuchet MS"/>
              </a:rPr>
              <a:t>object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which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will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be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received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from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user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and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res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is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an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-5" dirty="0">
                <a:latin typeface="Trebuchet MS"/>
                <a:cs typeface="Trebuchet MS"/>
              </a:rPr>
              <a:t>object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which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will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be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sent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to</a:t>
            </a:r>
            <a:r>
              <a:rPr sz="1200" spc="-5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 </a:t>
            </a:r>
            <a:r>
              <a:rPr sz="1200" spc="-350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user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-5" dirty="0">
                <a:latin typeface="Trebuchet MS"/>
                <a:cs typeface="Trebuchet MS"/>
              </a:rPr>
              <a:t>after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function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50" dirty="0">
                <a:latin typeface="Trebuchet MS"/>
                <a:cs typeface="Trebuchet MS"/>
              </a:rPr>
              <a:t>ﬁnishes</a:t>
            </a:r>
            <a:r>
              <a:rPr sz="1200" spc="-90" dirty="0">
                <a:latin typeface="Trebuchet MS"/>
                <a:cs typeface="Trebuchet MS"/>
              </a:rPr>
              <a:t> </a:t>
            </a:r>
            <a:r>
              <a:rPr sz="1200" spc="-5" dirty="0">
                <a:latin typeface="Trebuchet MS"/>
                <a:cs typeface="Trebuchet MS"/>
              </a:rPr>
              <a:t>execution.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buFont typeface="Lucida Sans Unicode"/>
              <a:buChar char="▪"/>
            </a:pP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Font typeface="Lucida Sans Unicode"/>
              <a:buChar char="▪"/>
            </a:pPr>
            <a:endParaRPr sz="1250">
              <a:latin typeface="Trebuchet MS"/>
              <a:cs typeface="Trebuchet MS"/>
            </a:endParaRPr>
          </a:p>
          <a:p>
            <a:pPr marL="298450" marR="13970" indent="-260350">
              <a:lnSpc>
                <a:spcPct val="103299"/>
              </a:lnSpc>
              <a:buSzPct val="116666"/>
              <a:buFont typeface="Lucida Sans Unicode"/>
              <a:buChar char="▪"/>
              <a:tabLst>
                <a:tab pos="297815" algn="l"/>
                <a:tab pos="298450" algn="l"/>
              </a:tabLst>
            </a:pPr>
            <a:r>
              <a:rPr sz="1200" spc="10" dirty="0">
                <a:latin typeface="Trebuchet MS"/>
                <a:cs typeface="Trebuchet MS"/>
              </a:rPr>
              <a:t>Later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we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are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calling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status()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method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-30" dirty="0">
                <a:latin typeface="Trebuchet MS"/>
                <a:cs typeface="Trebuchet MS"/>
              </a:rPr>
              <a:t>it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takes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an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spc="70" dirty="0">
                <a:latin typeface="Trebuchet MS"/>
                <a:cs typeface="Trebuchet MS"/>
              </a:rPr>
              <a:t>HTTP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status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code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70" dirty="0">
                <a:latin typeface="Trebuchet MS"/>
                <a:cs typeface="Trebuchet MS"/>
              </a:rPr>
              <a:t>as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an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argument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and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when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45" dirty="0">
                <a:latin typeface="Trebuchet MS"/>
                <a:cs typeface="Trebuchet MS"/>
              </a:rPr>
              <a:t>response </a:t>
            </a:r>
            <a:r>
              <a:rPr sz="1200" spc="-34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is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-5" dirty="0">
                <a:latin typeface="Trebuchet MS"/>
                <a:cs typeface="Trebuchet MS"/>
              </a:rPr>
              <a:t>returned,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status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will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be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sent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along.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buFont typeface="Lucida Sans Unicode"/>
              <a:buChar char="▪"/>
            </a:pP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Font typeface="Lucida Sans Unicode"/>
              <a:buChar char="▪"/>
            </a:pPr>
            <a:endParaRPr sz="1250">
              <a:latin typeface="Trebuchet MS"/>
              <a:cs typeface="Trebuchet MS"/>
            </a:endParaRPr>
          </a:p>
          <a:p>
            <a:pPr marL="298450" marR="198755" indent="-260350">
              <a:lnSpc>
                <a:spcPct val="101099"/>
              </a:lnSpc>
              <a:spcBef>
                <a:spcPts val="5"/>
              </a:spcBef>
              <a:buSzPct val="116666"/>
              <a:buFont typeface="Lucida Sans Unicode"/>
              <a:buChar char="▪"/>
              <a:tabLst>
                <a:tab pos="297815" algn="l"/>
                <a:tab pos="298450" algn="l"/>
              </a:tabLst>
            </a:pPr>
            <a:r>
              <a:rPr sz="1200" spc="-10" dirty="0">
                <a:latin typeface="Trebuchet MS"/>
                <a:cs typeface="Trebuchet MS"/>
              </a:rPr>
              <a:t>Finally, </a:t>
            </a:r>
            <a:r>
              <a:rPr sz="1200" spc="25" dirty="0">
                <a:latin typeface="Trebuchet MS"/>
                <a:cs typeface="Trebuchet MS"/>
              </a:rPr>
              <a:t>we </a:t>
            </a:r>
            <a:r>
              <a:rPr sz="1200" spc="15" dirty="0">
                <a:latin typeface="Trebuchet MS"/>
                <a:cs typeface="Trebuchet MS"/>
              </a:rPr>
              <a:t>are </a:t>
            </a:r>
            <a:r>
              <a:rPr sz="1200" spc="20" dirty="0">
                <a:latin typeface="Trebuchet MS"/>
                <a:cs typeface="Trebuchet MS"/>
              </a:rPr>
              <a:t>returning </a:t>
            </a:r>
            <a:r>
              <a:rPr sz="1200" spc="15" dirty="0">
                <a:latin typeface="Trebuchet MS"/>
                <a:cs typeface="Trebuchet MS"/>
              </a:rPr>
              <a:t>the </a:t>
            </a:r>
            <a:r>
              <a:rPr sz="1200" spc="45" dirty="0">
                <a:latin typeface="Trebuchet MS"/>
                <a:cs typeface="Trebuchet MS"/>
              </a:rPr>
              <a:t>response </a:t>
            </a:r>
            <a:r>
              <a:rPr sz="1200" dirty="0">
                <a:latin typeface="Trebuchet MS"/>
                <a:cs typeface="Trebuchet MS"/>
              </a:rPr>
              <a:t>to </a:t>
            </a:r>
            <a:r>
              <a:rPr sz="1200" spc="15" dirty="0">
                <a:latin typeface="Trebuchet MS"/>
                <a:cs typeface="Trebuchet MS"/>
              </a:rPr>
              <a:t>the </a:t>
            </a:r>
            <a:r>
              <a:rPr sz="1200" spc="-20" dirty="0">
                <a:latin typeface="Trebuchet MS"/>
                <a:cs typeface="Trebuchet MS"/>
              </a:rPr>
              <a:t>user. </a:t>
            </a:r>
            <a:r>
              <a:rPr sz="1200" spc="20" dirty="0">
                <a:latin typeface="Trebuchet MS"/>
                <a:cs typeface="Trebuchet MS"/>
              </a:rPr>
              <a:t>The </a:t>
            </a:r>
            <a:r>
              <a:rPr sz="1200" spc="10" dirty="0">
                <a:latin typeface="Trebuchet MS"/>
                <a:cs typeface="Trebuchet MS"/>
              </a:rPr>
              <a:t>send() </a:t>
            </a:r>
            <a:r>
              <a:rPr sz="1200" spc="20" dirty="0">
                <a:latin typeface="Trebuchet MS"/>
                <a:cs typeface="Trebuchet MS"/>
              </a:rPr>
              <a:t>method </a:t>
            </a:r>
            <a:r>
              <a:rPr sz="1200" spc="35" dirty="0">
                <a:latin typeface="Trebuchet MS"/>
                <a:cs typeface="Trebuchet MS"/>
              </a:rPr>
              <a:t>takes </a:t>
            </a:r>
            <a:r>
              <a:rPr sz="1200" spc="30" dirty="0">
                <a:latin typeface="Trebuchet MS"/>
                <a:cs typeface="Trebuchet MS"/>
              </a:rPr>
              <a:t>a </a:t>
            </a:r>
            <a:r>
              <a:rPr sz="1200" spc="10" dirty="0">
                <a:latin typeface="Trebuchet MS"/>
                <a:cs typeface="Trebuchet MS"/>
              </a:rPr>
              <a:t>string, </a:t>
            </a:r>
            <a:r>
              <a:rPr sz="1200" spc="-25" dirty="0">
                <a:latin typeface="Trebuchet MS"/>
                <a:cs typeface="Trebuchet MS"/>
              </a:rPr>
              <a:t>object, array, </a:t>
            </a:r>
            <a:r>
              <a:rPr sz="1200" spc="10" dirty="0">
                <a:latin typeface="Trebuchet MS"/>
                <a:cs typeface="Trebuchet MS"/>
              </a:rPr>
              <a:t>or </a:t>
            </a:r>
            <a:r>
              <a:rPr sz="1200" spc="15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buffer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70" dirty="0">
                <a:latin typeface="Trebuchet MS"/>
                <a:cs typeface="Trebuchet MS"/>
              </a:rPr>
              <a:t>as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an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argument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and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is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55" dirty="0">
                <a:latin typeface="Trebuchet MS"/>
                <a:cs typeface="Trebuchet MS"/>
              </a:rPr>
              <a:t>used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to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55" dirty="0">
                <a:latin typeface="Trebuchet MS"/>
                <a:cs typeface="Trebuchet MS"/>
              </a:rPr>
              <a:t>send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9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data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-5" dirty="0">
                <a:latin typeface="Trebuchet MS"/>
                <a:cs typeface="Trebuchet MS"/>
              </a:rPr>
              <a:t>object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45" dirty="0">
                <a:latin typeface="Trebuchet MS"/>
                <a:cs typeface="Trebuchet MS"/>
              </a:rPr>
              <a:t>back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to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9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client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70" dirty="0">
                <a:latin typeface="Trebuchet MS"/>
                <a:cs typeface="Trebuchet MS"/>
              </a:rPr>
              <a:t>as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an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70" dirty="0">
                <a:latin typeface="Trebuchet MS"/>
                <a:cs typeface="Trebuchet MS"/>
              </a:rPr>
              <a:t>HTTP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response,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also </a:t>
            </a:r>
            <a:r>
              <a:rPr sz="1200" spc="-345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there </a:t>
            </a:r>
            <a:r>
              <a:rPr sz="1200" spc="15" dirty="0">
                <a:latin typeface="Trebuchet MS"/>
                <a:cs typeface="Trebuchet MS"/>
              </a:rPr>
              <a:t>are </a:t>
            </a:r>
            <a:r>
              <a:rPr sz="1200" spc="20" dirty="0">
                <a:latin typeface="Trebuchet MS"/>
                <a:cs typeface="Trebuchet MS"/>
              </a:rPr>
              <a:t>lots of </a:t>
            </a:r>
            <a:r>
              <a:rPr sz="1200" spc="45" dirty="0">
                <a:latin typeface="Trebuchet MS"/>
                <a:cs typeface="Trebuchet MS"/>
              </a:rPr>
              <a:t>types </a:t>
            </a:r>
            <a:r>
              <a:rPr sz="1200" spc="20" dirty="0">
                <a:latin typeface="Trebuchet MS"/>
                <a:cs typeface="Trebuchet MS"/>
              </a:rPr>
              <a:t>of </a:t>
            </a:r>
            <a:r>
              <a:rPr sz="1200" spc="45" dirty="0">
                <a:latin typeface="Trebuchet MS"/>
                <a:cs typeface="Trebuchet MS"/>
              </a:rPr>
              <a:t>response </a:t>
            </a:r>
            <a:r>
              <a:rPr sz="1200" spc="-5" dirty="0">
                <a:latin typeface="Trebuchet MS"/>
                <a:cs typeface="Trebuchet MS"/>
              </a:rPr>
              <a:t>in </a:t>
            </a:r>
            <a:r>
              <a:rPr sz="1200" spc="45" dirty="0">
                <a:latin typeface="Trebuchet MS"/>
                <a:cs typeface="Trebuchet MS"/>
              </a:rPr>
              <a:t>express </a:t>
            </a:r>
            <a:r>
              <a:rPr sz="1200" spc="5" dirty="0">
                <a:latin typeface="Trebuchet MS"/>
                <a:cs typeface="Trebuchet MS"/>
              </a:rPr>
              <a:t>like </a:t>
            </a:r>
            <a:r>
              <a:rPr sz="1200" spc="-15" dirty="0">
                <a:latin typeface="Trebuchet MS"/>
                <a:cs typeface="Trebuchet MS"/>
              </a:rPr>
              <a:t>res.json() </a:t>
            </a:r>
            <a:r>
              <a:rPr sz="1200" spc="20" dirty="0">
                <a:latin typeface="Trebuchet MS"/>
                <a:cs typeface="Trebuchet MS"/>
              </a:rPr>
              <a:t>which </a:t>
            </a:r>
            <a:r>
              <a:rPr sz="1200" spc="35" dirty="0">
                <a:latin typeface="Trebuchet MS"/>
                <a:cs typeface="Trebuchet MS"/>
              </a:rPr>
              <a:t>is </a:t>
            </a:r>
            <a:r>
              <a:rPr sz="1200" spc="55" dirty="0">
                <a:latin typeface="Trebuchet MS"/>
                <a:cs typeface="Trebuchet MS"/>
              </a:rPr>
              <a:t>used </a:t>
            </a:r>
            <a:r>
              <a:rPr sz="1200" dirty="0">
                <a:latin typeface="Trebuchet MS"/>
                <a:cs typeface="Trebuchet MS"/>
              </a:rPr>
              <a:t>to </a:t>
            </a:r>
            <a:r>
              <a:rPr sz="1200" spc="55" dirty="0">
                <a:latin typeface="Trebuchet MS"/>
                <a:cs typeface="Trebuchet MS"/>
              </a:rPr>
              <a:t>send </a:t>
            </a:r>
            <a:r>
              <a:rPr sz="1200" spc="75" dirty="0">
                <a:latin typeface="Trebuchet MS"/>
                <a:cs typeface="Trebuchet MS"/>
              </a:rPr>
              <a:t>JSON </a:t>
            </a:r>
            <a:r>
              <a:rPr sz="1200" spc="-25" dirty="0">
                <a:latin typeface="Trebuchet MS"/>
                <a:cs typeface="Trebuchet MS"/>
              </a:rPr>
              <a:t>object, </a:t>
            </a:r>
            <a:r>
              <a:rPr sz="1200" spc="-20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res.sendFile()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which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is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55" dirty="0">
                <a:latin typeface="Trebuchet MS"/>
                <a:cs typeface="Trebuchet MS"/>
              </a:rPr>
              <a:t>used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to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55" dirty="0">
                <a:latin typeface="Trebuchet MS"/>
                <a:cs typeface="Trebuchet MS"/>
              </a:rPr>
              <a:t>send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a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-20" dirty="0">
                <a:latin typeface="Trebuchet MS"/>
                <a:cs typeface="Trebuchet MS"/>
              </a:rPr>
              <a:t>ﬁle,</a:t>
            </a:r>
            <a:r>
              <a:rPr sz="1200" spc="-95" dirty="0">
                <a:latin typeface="Trebuchet MS"/>
                <a:cs typeface="Trebuchet MS"/>
              </a:rPr>
              <a:t> </a:t>
            </a:r>
            <a:r>
              <a:rPr sz="1200" spc="-40" dirty="0">
                <a:latin typeface="Trebuchet MS"/>
                <a:cs typeface="Trebuchet MS"/>
              </a:rPr>
              <a:t>etc.</a:t>
            </a:r>
            <a:endParaRPr sz="1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89" cy="514349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208757" y="243239"/>
            <a:ext cx="242379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50" dirty="0">
                <a:latin typeface="Trebuchet MS"/>
                <a:cs typeface="Trebuchet MS"/>
              </a:rPr>
              <a:t>c</a:t>
            </a:r>
            <a:r>
              <a:rPr sz="1200" spc="30" dirty="0">
                <a:latin typeface="Trebuchet MS"/>
                <a:cs typeface="Trebuchet MS"/>
              </a:rPr>
              <a:t>o</a:t>
            </a:r>
            <a:r>
              <a:rPr sz="1200" spc="25" dirty="0">
                <a:latin typeface="Trebuchet MS"/>
                <a:cs typeface="Trebuchet MS"/>
              </a:rPr>
              <a:t>n</a:t>
            </a:r>
            <a:r>
              <a:rPr sz="1200" spc="105" dirty="0">
                <a:latin typeface="Trebuchet MS"/>
                <a:cs typeface="Trebuchet MS"/>
              </a:rPr>
              <a:t>s</a:t>
            </a:r>
            <a:r>
              <a:rPr sz="1200" spc="-10" dirty="0">
                <a:latin typeface="Trebuchet MS"/>
                <a:cs typeface="Trebuchet MS"/>
              </a:rPr>
              <a:t>t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-20" dirty="0">
                <a:latin typeface="Trebuchet MS"/>
                <a:cs typeface="Trebuchet MS"/>
              </a:rPr>
              <a:t>e</a:t>
            </a:r>
            <a:r>
              <a:rPr sz="1200" spc="40" dirty="0">
                <a:latin typeface="Trebuchet MS"/>
                <a:cs typeface="Trebuchet MS"/>
              </a:rPr>
              <a:t>xp</a:t>
            </a:r>
            <a:r>
              <a:rPr sz="1200" spc="15" dirty="0">
                <a:latin typeface="Trebuchet MS"/>
                <a:cs typeface="Trebuchet MS"/>
              </a:rPr>
              <a:t>r</a:t>
            </a:r>
            <a:r>
              <a:rPr sz="1200" spc="20" dirty="0">
                <a:latin typeface="Trebuchet MS"/>
                <a:cs typeface="Trebuchet MS"/>
              </a:rPr>
              <a:t>e</a:t>
            </a:r>
            <a:r>
              <a:rPr sz="1200" spc="114" dirty="0">
                <a:latin typeface="Trebuchet MS"/>
                <a:cs typeface="Trebuchet MS"/>
              </a:rPr>
              <a:t>s</a:t>
            </a:r>
            <a:r>
              <a:rPr sz="1200" spc="120" dirty="0">
                <a:latin typeface="Trebuchet MS"/>
                <a:cs typeface="Trebuchet MS"/>
              </a:rPr>
              <a:t>s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=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-10" dirty="0">
                <a:latin typeface="Trebuchet MS"/>
                <a:cs typeface="Trebuchet MS"/>
              </a:rPr>
              <a:t>r</a:t>
            </a:r>
            <a:r>
              <a:rPr sz="1200" spc="30" dirty="0">
                <a:latin typeface="Trebuchet MS"/>
                <a:cs typeface="Trebuchet MS"/>
              </a:rPr>
              <a:t>eq</a:t>
            </a:r>
            <a:r>
              <a:rPr sz="1200" spc="40" dirty="0">
                <a:latin typeface="Trebuchet MS"/>
                <a:cs typeface="Trebuchet MS"/>
              </a:rPr>
              <a:t>u</a:t>
            </a:r>
            <a:r>
              <a:rPr sz="1200" spc="-45" dirty="0">
                <a:latin typeface="Trebuchet MS"/>
                <a:cs typeface="Trebuchet MS"/>
              </a:rPr>
              <a:t>i</a:t>
            </a:r>
            <a:r>
              <a:rPr sz="1200" spc="-10" dirty="0">
                <a:latin typeface="Trebuchet MS"/>
                <a:cs typeface="Trebuchet MS"/>
              </a:rPr>
              <a:t>r</a:t>
            </a:r>
            <a:r>
              <a:rPr sz="1200" spc="15" dirty="0">
                <a:latin typeface="Trebuchet MS"/>
                <a:cs typeface="Trebuchet MS"/>
              </a:rPr>
              <a:t>e(</a:t>
            </a:r>
            <a:r>
              <a:rPr sz="1200" spc="-70" dirty="0">
                <a:latin typeface="Trebuchet MS"/>
                <a:cs typeface="Trebuchet MS"/>
              </a:rPr>
              <a:t>'</a:t>
            </a:r>
            <a:r>
              <a:rPr sz="1200" spc="-20" dirty="0">
                <a:latin typeface="Trebuchet MS"/>
                <a:cs typeface="Trebuchet MS"/>
              </a:rPr>
              <a:t>e</a:t>
            </a:r>
            <a:r>
              <a:rPr sz="1200" spc="40" dirty="0">
                <a:latin typeface="Trebuchet MS"/>
                <a:cs typeface="Trebuchet MS"/>
              </a:rPr>
              <a:t>xp</a:t>
            </a:r>
            <a:r>
              <a:rPr sz="1200" spc="15" dirty="0">
                <a:latin typeface="Trebuchet MS"/>
                <a:cs typeface="Trebuchet MS"/>
              </a:rPr>
              <a:t>r</a:t>
            </a:r>
            <a:r>
              <a:rPr sz="1200" spc="20" dirty="0">
                <a:latin typeface="Trebuchet MS"/>
                <a:cs typeface="Trebuchet MS"/>
              </a:rPr>
              <a:t>e</a:t>
            </a:r>
            <a:r>
              <a:rPr sz="1200" spc="114" dirty="0">
                <a:latin typeface="Trebuchet MS"/>
                <a:cs typeface="Trebuchet MS"/>
              </a:rPr>
              <a:t>s</a:t>
            </a:r>
            <a:r>
              <a:rPr sz="1200" spc="110" dirty="0">
                <a:latin typeface="Trebuchet MS"/>
                <a:cs typeface="Trebuchet MS"/>
              </a:rPr>
              <a:t>s</a:t>
            </a:r>
            <a:r>
              <a:rPr sz="1200" spc="-40" dirty="0">
                <a:latin typeface="Trebuchet MS"/>
                <a:cs typeface="Trebuchet MS"/>
              </a:rPr>
              <a:t>');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08757" y="974759"/>
            <a:ext cx="156019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50" dirty="0">
                <a:latin typeface="Trebuchet MS"/>
                <a:cs typeface="Trebuchet MS"/>
              </a:rPr>
              <a:t>c</a:t>
            </a:r>
            <a:r>
              <a:rPr sz="1200" spc="30" dirty="0">
                <a:latin typeface="Trebuchet MS"/>
                <a:cs typeface="Trebuchet MS"/>
              </a:rPr>
              <a:t>o</a:t>
            </a:r>
            <a:r>
              <a:rPr sz="1200" spc="25" dirty="0">
                <a:latin typeface="Trebuchet MS"/>
                <a:cs typeface="Trebuchet MS"/>
              </a:rPr>
              <a:t>n</a:t>
            </a:r>
            <a:r>
              <a:rPr sz="1200" spc="105" dirty="0">
                <a:latin typeface="Trebuchet MS"/>
                <a:cs typeface="Trebuchet MS"/>
              </a:rPr>
              <a:t>s</a:t>
            </a:r>
            <a:r>
              <a:rPr sz="1200" spc="-10" dirty="0">
                <a:latin typeface="Trebuchet MS"/>
                <a:cs typeface="Trebuchet MS"/>
              </a:rPr>
              <a:t>t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app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=</a:t>
            </a:r>
            <a:r>
              <a:rPr sz="1200" spc="-90" dirty="0">
                <a:latin typeface="Trebuchet MS"/>
                <a:cs typeface="Trebuchet MS"/>
              </a:rPr>
              <a:t> </a:t>
            </a:r>
            <a:r>
              <a:rPr sz="1200" spc="-20" dirty="0">
                <a:latin typeface="Trebuchet MS"/>
                <a:cs typeface="Trebuchet MS"/>
              </a:rPr>
              <a:t>e</a:t>
            </a:r>
            <a:r>
              <a:rPr sz="1200" spc="40" dirty="0">
                <a:latin typeface="Trebuchet MS"/>
                <a:cs typeface="Trebuchet MS"/>
              </a:rPr>
              <a:t>xp</a:t>
            </a:r>
            <a:r>
              <a:rPr sz="1200" spc="15" dirty="0">
                <a:latin typeface="Trebuchet MS"/>
                <a:cs typeface="Trebuchet MS"/>
              </a:rPr>
              <a:t>r</a:t>
            </a:r>
            <a:r>
              <a:rPr sz="1200" spc="20" dirty="0">
                <a:latin typeface="Trebuchet MS"/>
                <a:cs typeface="Trebuchet MS"/>
              </a:rPr>
              <a:t>e</a:t>
            </a:r>
            <a:r>
              <a:rPr sz="1200" spc="114" dirty="0">
                <a:latin typeface="Trebuchet MS"/>
                <a:cs typeface="Trebuchet MS"/>
              </a:rPr>
              <a:t>s</a:t>
            </a:r>
            <a:r>
              <a:rPr sz="1200" spc="-45" dirty="0">
                <a:latin typeface="Trebuchet MS"/>
                <a:cs typeface="Trebuchet MS"/>
              </a:rPr>
              <a:t>s();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1200" spc="50" dirty="0">
                <a:latin typeface="Trebuchet MS"/>
                <a:cs typeface="Trebuchet MS"/>
              </a:rPr>
              <a:t>c</a:t>
            </a:r>
            <a:r>
              <a:rPr sz="1200" spc="30" dirty="0">
                <a:latin typeface="Trebuchet MS"/>
                <a:cs typeface="Trebuchet MS"/>
              </a:rPr>
              <a:t>o</a:t>
            </a:r>
            <a:r>
              <a:rPr sz="1200" spc="25" dirty="0">
                <a:latin typeface="Trebuchet MS"/>
                <a:cs typeface="Trebuchet MS"/>
              </a:rPr>
              <a:t>n</a:t>
            </a:r>
            <a:r>
              <a:rPr sz="1200" spc="105" dirty="0">
                <a:latin typeface="Trebuchet MS"/>
                <a:cs typeface="Trebuchet MS"/>
              </a:rPr>
              <a:t>s</a:t>
            </a:r>
            <a:r>
              <a:rPr sz="1200" spc="-10" dirty="0">
                <a:latin typeface="Trebuchet MS"/>
                <a:cs typeface="Trebuchet MS"/>
              </a:rPr>
              <a:t>t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90" dirty="0">
                <a:latin typeface="Trebuchet MS"/>
                <a:cs typeface="Trebuchet MS"/>
              </a:rPr>
              <a:t>P</a:t>
            </a:r>
            <a:r>
              <a:rPr sz="1200" spc="95" dirty="0">
                <a:latin typeface="Trebuchet MS"/>
                <a:cs typeface="Trebuchet MS"/>
              </a:rPr>
              <a:t>O</a:t>
            </a:r>
            <a:r>
              <a:rPr sz="1200" spc="70" dirty="0">
                <a:latin typeface="Trebuchet MS"/>
                <a:cs typeface="Trebuchet MS"/>
              </a:rPr>
              <a:t>R</a:t>
            </a:r>
            <a:r>
              <a:rPr sz="1200" spc="15" dirty="0">
                <a:latin typeface="Trebuchet MS"/>
                <a:cs typeface="Trebuchet MS"/>
              </a:rPr>
              <a:t>T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=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114" dirty="0">
                <a:latin typeface="Trebuchet MS"/>
                <a:cs typeface="Trebuchet MS"/>
              </a:rPr>
              <a:t>3</a:t>
            </a:r>
            <a:r>
              <a:rPr sz="1200" spc="95" dirty="0">
                <a:latin typeface="Trebuchet MS"/>
                <a:cs typeface="Trebuchet MS"/>
              </a:rPr>
              <a:t>00</a:t>
            </a:r>
            <a:r>
              <a:rPr sz="1200" spc="-25" dirty="0">
                <a:latin typeface="Trebuchet MS"/>
                <a:cs typeface="Trebuchet MS"/>
              </a:rPr>
              <a:t>0;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08757" y="2072038"/>
            <a:ext cx="3208020" cy="1305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5" dirty="0">
                <a:latin typeface="Trebuchet MS"/>
                <a:cs typeface="Trebuchet MS"/>
              </a:rPr>
              <a:t>app</a:t>
            </a:r>
            <a:r>
              <a:rPr sz="1200" spc="10" dirty="0">
                <a:latin typeface="Trebuchet MS"/>
                <a:cs typeface="Trebuchet MS"/>
              </a:rPr>
              <a:t>.</a:t>
            </a:r>
            <a:r>
              <a:rPr sz="1200" spc="120" dirty="0">
                <a:latin typeface="Trebuchet MS"/>
                <a:cs typeface="Trebuchet MS"/>
              </a:rPr>
              <a:t>g</a:t>
            </a:r>
            <a:r>
              <a:rPr sz="1200" spc="-5" dirty="0">
                <a:latin typeface="Trebuchet MS"/>
                <a:cs typeface="Trebuchet MS"/>
              </a:rPr>
              <a:t>e</a:t>
            </a:r>
            <a:r>
              <a:rPr sz="1200" spc="-40" dirty="0">
                <a:latin typeface="Trebuchet MS"/>
                <a:cs typeface="Trebuchet MS"/>
              </a:rPr>
              <a:t>t('/',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-45" dirty="0">
                <a:latin typeface="Trebuchet MS"/>
                <a:cs typeface="Trebuchet MS"/>
              </a:rPr>
              <a:t>(</a:t>
            </a:r>
            <a:r>
              <a:rPr sz="1200" spc="-55" dirty="0">
                <a:latin typeface="Trebuchet MS"/>
                <a:cs typeface="Trebuchet MS"/>
              </a:rPr>
              <a:t>r</a:t>
            </a:r>
            <a:r>
              <a:rPr sz="1200" spc="-35" dirty="0">
                <a:latin typeface="Trebuchet MS"/>
                <a:cs typeface="Trebuchet MS"/>
              </a:rPr>
              <a:t>eq</a:t>
            </a:r>
            <a:r>
              <a:rPr sz="1200" spc="-20" dirty="0">
                <a:latin typeface="Trebuchet MS"/>
                <a:cs typeface="Trebuchet MS"/>
              </a:rPr>
              <a:t>,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-10" dirty="0">
                <a:latin typeface="Trebuchet MS"/>
                <a:cs typeface="Trebuchet MS"/>
              </a:rPr>
              <a:t>r</a:t>
            </a:r>
            <a:r>
              <a:rPr sz="1200" spc="20" dirty="0">
                <a:latin typeface="Trebuchet MS"/>
                <a:cs typeface="Trebuchet MS"/>
              </a:rPr>
              <a:t>e</a:t>
            </a:r>
            <a:r>
              <a:rPr sz="1200" spc="110" dirty="0">
                <a:latin typeface="Trebuchet MS"/>
                <a:cs typeface="Trebuchet MS"/>
              </a:rPr>
              <a:t>s</a:t>
            </a:r>
            <a:r>
              <a:rPr sz="1200" spc="-15" dirty="0">
                <a:latin typeface="Trebuchet MS"/>
                <a:cs typeface="Trebuchet MS"/>
              </a:rPr>
              <a:t>)=&gt;{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160655">
              <a:lnSpc>
                <a:spcPct val="100000"/>
              </a:lnSpc>
            </a:pPr>
            <a:r>
              <a:rPr sz="1200" spc="10" dirty="0">
                <a:latin typeface="Trebuchet MS"/>
                <a:cs typeface="Trebuchet MS"/>
              </a:rPr>
              <a:t>res.status(200);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160655">
              <a:lnSpc>
                <a:spcPct val="100000"/>
              </a:lnSpc>
            </a:pPr>
            <a:r>
              <a:rPr sz="1200" spc="25" dirty="0">
                <a:latin typeface="Trebuchet MS"/>
                <a:cs typeface="Trebuchet MS"/>
              </a:rPr>
              <a:t>res.send("Welcome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to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root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80" dirty="0">
                <a:latin typeface="Trebuchet MS"/>
                <a:cs typeface="Trebuchet MS"/>
              </a:rPr>
              <a:t>URL</a:t>
            </a:r>
            <a:r>
              <a:rPr sz="1200" spc="-90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of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Server");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200" spc="-90" dirty="0">
                <a:latin typeface="Trebuchet MS"/>
                <a:cs typeface="Trebuchet MS"/>
              </a:rPr>
              <a:t>});</a:t>
            </a:r>
            <a:endParaRPr sz="1200">
              <a:latin typeface="Trebuchet MS"/>
              <a:cs typeface="Trebuchet MS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3999" cy="5143499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89" cy="514349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208757" y="243239"/>
            <a:ext cx="4093210" cy="2768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Trebuchet MS"/>
                <a:cs typeface="Trebuchet MS"/>
              </a:rPr>
              <a:t>app.</a:t>
            </a:r>
            <a:r>
              <a:rPr sz="1200" spc="-15" dirty="0">
                <a:latin typeface="Trebuchet MS"/>
                <a:cs typeface="Trebuchet MS"/>
              </a:rPr>
              <a:t>l</a:t>
            </a:r>
            <a:r>
              <a:rPr sz="1200" spc="25" dirty="0">
                <a:latin typeface="Trebuchet MS"/>
                <a:cs typeface="Trebuchet MS"/>
              </a:rPr>
              <a:t>is</a:t>
            </a:r>
            <a:r>
              <a:rPr sz="1200" spc="-30" dirty="0">
                <a:latin typeface="Trebuchet MS"/>
                <a:cs typeface="Trebuchet MS"/>
              </a:rPr>
              <a:t>t</a:t>
            </a:r>
            <a:r>
              <a:rPr sz="1200" spc="10" dirty="0">
                <a:latin typeface="Trebuchet MS"/>
                <a:cs typeface="Trebuchet MS"/>
              </a:rPr>
              <a:t>en(</a:t>
            </a:r>
            <a:r>
              <a:rPr sz="1200" spc="20" dirty="0">
                <a:latin typeface="Trebuchet MS"/>
                <a:cs typeface="Trebuchet MS"/>
              </a:rPr>
              <a:t>P</a:t>
            </a:r>
            <a:r>
              <a:rPr sz="1200" spc="95" dirty="0">
                <a:latin typeface="Trebuchet MS"/>
                <a:cs typeface="Trebuchet MS"/>
              </a:rPr>
              <a:t>O</a:t>
            </a:r>
            <a:r>
              <a:rPr sz="1200" spc="70" dirty="0">
                <a:latin typeface="Trebuchet MS"/>
                <a:cs typeface="Trebuchet MS"/>
              </a:rPr>
              <a:t>R</a:t>
            </a:r>
            <a:r>
              <a:rPr sz="1200" spc="-75" dirty="0">
                <a:latin typeface="Trebuchet MS"/>
                <a:cs typeface="Trebuchet MS"/>
              </a:rPr>
              <a:t>T</a:t>
            </a:r>
            <a:r>
              <a:rPr sz="1200" spc="-155" dirty="0">
                <a:latin typeface="Trebuchet MS"/>
                <a:cs typeface="Trebuchet MS"/>
              </a:rPr>
              <a:t>,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-20" dirty="0">
                <a:latin typeface="Trebuchet MS"/>
                <a:cs typeface="Trebuchet MS"/>
              </a:rPr>
              <a:t>(er</a:t>
            </a:r>
            <a:r>
              <a:rPr sz="1200" spc="-30" dirty="0">
                <a:latin typeface="Trebuchet MS"/>
                <a:cs typeface="Trebuchet MS"/>
              </a:rPr>
              <a:t>r</a:t>
            </a:r>
            <a:r>
              <a:rPr sz="1200" spc="15" dirty="0">
                <a:latin typeface="Trebuchet MS"/>
                <a:cs typeface="Trebuchet MS"/>
              </a:rPr>
              <a:t>o</a:t>
            </a:r>
            <a:r>
              <a:rPr sz="1200" spc="-5" dirty="0">
                <a:latin typeface="Trebuchet MS"/>
                <a:cs typeface="Trebuchet MS"/>
              </a:rPr>
              <a:t>r</a:t>
            </a:r>
            <a:r>
              <a:rPr sz="1200" spc="-70" dirty="0">
                <a:latin typeface="Trebuchet MS"/>
                <a:cs typeface="Trebuchet MS"/>
              </a:rPr>
              <a:t>) </a:t>
            </a:r>
            <a:r>
              <a:rPr sz="1200" spc="-5" dirty="0">
                <a:latin typeface="Trebuchet MS"/>
                <a:cs typeface="Trebuchet MS"/>
              </a:rPr>
              <a:t>=&gt;{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160655">
              <a:lnSpc>
                <a:spcPct val="100000"/>
              </a:lnSpc>
            </a:pPr>
            <a:r>
              <a:rPr sz="1200" spc="-35" dirty="0">
                <a:latin typeface="Trebuchet MS"/>
                <a:cs typeface="Trebuchet MS"/>
              </a:rPr>
              <a:t>if(!error)</a:t>
            </a:r>
            <a:endParaRPr sz="1200">
              <a:latin typeface="Trebuchet MS"/>
              <a:cs typeface="Trebuchet MS"/>
            </a:endParaRPr>
          </a:p>
          <a:p>
            <a:pPr marL="753110" marR="628015" indent="-446405">
              <a:lnSpc>
                <a:spcPct val="200000"/>
              </a:lnSpc>
            </a:pPr>
            <a:r>
              <a:rPr sz="1200" spc="25" dirty="0">
                <a:latin typeface="Trebuchet MS"/>
                <a:cs typeface="Trebuchet MS"/>
              </a:rPr>
              <a:t>console.log("Server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is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60" dirty="0">
                <a:latin typeface="Trebuchet MS"/>
                <a:cs typeface="Trebuchet MS"/>
              </a:rPr>
              <a:t>Successfully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Running, </a:t>
            </a:r>
            <a:r>
              <a:rPr sz="1200" spc="-35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and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75" dirty="0">
                <a:latin typeface="Trebuchet MS"/>
                <a:cs typeface="Trebuchet MS"/>
              </a:rPr>
              <a:t>App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is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listening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on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port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75" dirty="0">
                <a:latin typeface="Trebuchet MS"/>
                <a:cs typeface="Trebuchet MS"/>
              </a:rPr>
              <a:t>"+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45" dirty="0">
                <a:latin typeface="Trebuchet MS"/>
                <a:cs typeface="Trebuchet MS"/>
              </a:rPr>
              <a:t>PORT)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158750">
              <a:lnSpc>
                <a:spcPct val="100000"/>
              </a:lnSpc>
            </a:pPr>
            <a:r>
              <a:rPr sz="1200" spc="35" dirty="0">
                <a:latin typeface="Trebuchet MS"/>
                <a:cs typeface="Trebuchet MS"/>
              </a:rPr>
              <a:t>else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306705">
              <a:lnSpc>
                <a:spcPct val="100000"/>
              </a:lnSpc>
              <a:spcBef>
                <a:spcPts val="5"/>
              </a:spcBef>
            </a:pPr>
            <a:r>
              <a:rPr sz="1200" spc="20" dirty="0">
                <a:latin typeface="Trebuchet MS"/>
                <a:cs typeface="Trebuchet MS"/>
              </a:rPr>
              <a:t>console.log("Error</a:t>
            </a:r>
            <a:r>
              <a:rPr sz="1200" spc="-90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occurred,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server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can't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start",</a:t>
            </a:r>
            <a:r>
              <a:rPr sz="1200" spc="-90" dirty="0">
                <a:latin typeface="Trebuchet MS"/>
                <a:cs typeface="Trebuchet MS"/>
              </a:rPr>
              <a:t> </a:t>
            </a:r>
            <a:r>
              <a:rPr sz="1200" spc="-30" dirty="0">
                <a:latin typeface="Trebuchet MS"/>
                <a:cs typeface="Trebuchet MS"/>
              </a:rPr>
              <a:t>error);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160655">
              <a:lnSpc>
                <a:spcPct val="100000"/>
              </a:lnSpc>
            </a:pPr>
            <a:r>
              <a:rPr sz="1200" spc="-45" dirty="0">
                <a:latin typeface="Trebuchet MS"/>
                <a:cs typeface="Trebuchet MS"/>
              </a:rPr>
              <a:t>}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1200" spc="-114" dirty="0">
                <a:latin typeface="Trebuchet MS"/>
                <a:cs typeface="Trebuchet MS"/>
              </a:rPr>
              <a:t>);</a:t>
            </a:r>
            <a:endParaRPr sz="1200">
              <a:latin typeface="Trebuchet MS"/>
              <a:cs typeface="Trebuchet MS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3999" cy="5143499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" y="0"/>
            <a:ext cx="9144000" cy="5143500"/>
            <a:chOff x="-1" y="0"/>
            <a:chExt cx="9144000" cy="51435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3989" cy="514349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315283"/>
              <a:ext cx="135890" cy="344170"/>
            </a:xfrm>
            <a:custGeom>
              <a:avLst/>
              <a:gdLst/>
              <a:ahLst/>
              <a:cxnLst/>
              <a:rect l="l" t="t" r="r" b="b"/>
              <a:pathLst>
                <a:path w="135890" h="344170">
                  <a:moveTo>
                    <a:pt x="135730" y="344090"/>
                  </a:moveTo>
                  <a:lnTo>
                    <a:pt x="0" y="344090"/>
                  </a:lnTo>
                  <a:lnTo>
                    <a:pt x="0" y="0"/>
                  </a:lnTo>
                  <a:lnTo>
                    <a:pt x="135730" y="0"/>
                  </a:lnTo>
                  <a:lnTo>
                    <a:pt x="135730" y="344090"/>
                  </a:lnTo>
                  <a:close/>
                </a:path>
              </a:pathLst>
            </a:custGeom>
            <a:solidFill>
              <a:srgbClr val="2236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-1" y="223934"/>
              <a:ext cx="9144000" cy="4695825"/>
            </a:xfrm>
            <a:custGeom>
              <a:avLst/>
              <a:gdLst/>
              <a:ahLst/>
              <a:cxnLst/>
              <a:rect l="l" t="t" r="r" b="b"/>
              <a:pathLst>
                <a:path w="9144000" h="4695825">
                  <a:moveTo>
                    <a:pt x="9143989" y="4695629"/>
                  </a:moveTo>
                  <a:lnTo>
                    <a:pt x="0" y="4695629"/>
                  </a:lnTo>
                  <a:lnTo>
                    <a:pt x="0" y="0"/>
                  </a:lnTo>
                  <a:lnTo>
                    <a:pt x="9143989" y="0"/>
                  </a:lnTo>
                  <a:lnTo>
                    <a:pt x="9143989" y="4695629"/>
                  </a:lnTo>
                  <a:close/>
                </a:path>
              </a:pathLst>
            </a:custGeom>
            <a:solidFill>
              <a:srgbClr val="C4CEEE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208757" y="243239"/>
            <a:ext cx="772604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b="1" spc="55" dirty="0">
                <a:latin typeface="Trebuchet MS"/>
                <a:cs typeface="Trebuchet MS"/>
              </a:rPr>
              <a:t>Step</a:t>
            </a:r>
            <a:r>
              <a:rPr sz="1200" b="1" spc="-95" dirty="0">
                <a:latin typeface="Trebuchet MS"/>
                <a:cs typeface="Trebuchet MS"/>
              </a:rPr>
              <a:t> </a:t>
            </a:r>
            <a:r>
              <a:rPr sz="1200" b="1" spc="5" dirty="0">
                <a:latin typeface="Trebuchet MS"/>
                <a:cs typeface="Trebuchet MS"/>
              </a:rPr>
              <a:t>to</a:t>
            </a:r>
            <a:r>
              <a:rPr sz="1200" b="1" spc="-95" dirty="0">
                <a:latin typeface="Trebuchet MS"/>
                <a:cs typeface="Trebuchet MS"/>
              </a:rPr>
              <a:t> </a:t>
            </a:r>
            <a:r>
              <a:rPr sz="1200" b="1" spc="-5" dirty="0">
                <a:latin typeface="Trebuchet MS"/>
                <a:cs typeface="Trebuchet MS"/>
              </a:rPr>
              <a:t>run</a:t>
            </a:r>
            <a:r>
              <a:rPr sz="1200" b="1" spc="-85" dirty="0">
                <a:latin typeface="Trebuchet MS"/>
                <a:cs typeface="Trebuchet MS"/>
              </a:rPr>
              <a:t> </a:t>
            </a:r>
            <a:r>
              <a:rPr sz="1200" b="1" spc="5" dirty="0">
                <a:latin typeface="Trebuchet MS"/>
                <a:cs typeface="Trebuchet MS"/>
              </a:rPr>
              <a:t>the</a:t>
            </a:r>
            <a:r>
              <a:rPr sz="1200" b="1" spc="-95" dirty="0">
                <a:latin typeface="Trebuchet MS"/>
                <a:cs typeface="Trebuchet MS"/>
              </a:rPr>
              <a:t> </a:t>
            </a:r>
            <a:r>
              <a:rPr sz="1200" b="1" spc="-5" dirty="0">
                <a:latin typeface="Trebuchet MS"/>
                <a:cs typeface="Trebuchet MS"/>
              </a:rPr>
              <a:t>application:</a:t>
            </a:r>
            <a:r>
              <a:rPr sz="1200" b="1" spc="-80" dirty="0">
                <a:latin typeface="Trebuchet MS"/>
                <a:cs typeface="Trebuchet MS"/>
              </a:rPr>
              <a:t> </a:t>
            </a:r>
            <a:r>
              <a:rPr sz="1200" spc="65" dirty="0">
                <a:latin typeface="Trebuchet MS"/>
                <a:cs typeface="Trebuchet MS"/>
              </a:rPr>
              <a:t>Save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this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-5" dirty="0">
                <a:latin typeface="Trebuchet MS"/>
                <a:cs typeface="Trebuchet MS"/>
              </a:rPr>
              <a:t>code,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restart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-10" dirty="0">
                <a:latin typeface="Trebuchet MS"/>
                <a:cs typeface="Trebuchet MS"/>
              </a:rPr>
              <a:t>server,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and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open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localhost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on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given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-30" dirty="0">
                <a:latin typeface="Trebuchet MS"/>
                <a:cs typeface="Trebuchet MS"/>
              </a:rPr>
              <a:t>port.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50" dirty="0">
                <a:latin typeface="Trebuchet MS"/>
                <a:cs typeface="Trebuchet MS"/>
              </a:rPr>
              <a:t>When </a:t>
            </a:r>
            <a:r>
              <a:rPr sz="1200" spc="-35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client </a:t>
            </a:r>
            <a:r>
              <a:rPr sz="1200" spc="25" dirty="0">
                <a:latin typeface="Trebuchet MS"/>
                <a:cs typeface="Trebuchet MS"/>
              </a:rPr>
              <a:t>request </a:t>
            </a:r>
            <a:r>
              <a:rPr sz="1200" spc="5" dirty="0">
                <a:latin typeface="Trebuchet MS"/>
                <a:cs typeface="Trebuchet MS"/>
              </a:rPr>
              <a:t>with </a:t>
            </a:r>
            <a:r>
              <a:rPr sz="1200" spc="15" dirty="0">
                <a:latin typeface="Trebuchet MS"/>
                <a:cs typeface="Trebuchet MS"/>
              </a:rPr>
              <a:t>the </a:t>
            </a:r>
            <a:r>
              <a:rPr sz="1200" spc="10" dirty="0">
                <a:latin typeface="Trebuchet MS"/>
                <a:cs typeface="Trebuchet MS"/>
              </a:rPr>
              <a:t>appropriate </a:t>
            </a:r>
            <a:r>
              <a:rPr sz="1200" spc="20" dirty="0">
                <a:latin typeface="Trebuchet MS"/>
                <a:cs typeface="Trebuchet MS"/>
              </a:rPr>
              <a:t>method </a:t>
            </a:r>
            <a:r>
              <a:rPr sz="1200" spc="30" dirty="0">
                <a:latin typeface="Trebuchet MS"/>
                <a:cs typeface="Trebuchet MS"/>
              </a:rPr>
              <a:t>on </a:t>
            </a:r>
            <a:r>
              <a:rPr sz="1200" spc="15" dirty="0">
                <a:latin typeface="Trebuchet MS"/>
                <a:cs typeface="Trebuchet MS"/>
              </a:rPr>
              <a:t>the </a:t>
            </a:r>
            <a:r>
              <a:rPr sz="1200" spc="40" dirty="0">
                <a:latin typeface="Trebuchet MS"/>
                <a:cs typeface="Trebuchet MS"/>
              </a:rPr>
              <a:t>speciﬁed </a:t>
            </a:r>
            <a:r>
              <a:rPr sz="1200" spc="15" dirty="0">
                <a:latin typeface="Trebuchet MS"/>
                <a:cs typeface="Trebuchet MS"/>
              </a:rPr>
              <a:t>path </a:t>
            </a:r>
            <a:r>
              <a:rPr sz="1200" spc="-40" dirty="0">
                <a:latin typeface="Trebuchet MS"/>
                <a:cs typeface="Trebuchet MS"/>
              </a:rPr>
              <a:t>ex: </a:t>
            </a:r>
            <a:r>
              <a:rPr sz="1200" spc="65" dirty="0">
                <a:latin typeface="Trebuchet MS"/>
                <a:cs typeface="Trebuchet MS"/>
              </a:rPr>
              <a:t>GET </a:t>
            </a:r>
            <a:r>
              <a:rPr sz="1200" spc="25" dirty="0">
                <a:latin typeface="Trebuchet MS"/>
                <a:cs typeface="Trebuchet MS"/>
              </a:rPr>
              <a:t>request </a:t>
            </a:r>
            <a:r>
              <a:rPr sz="1200" spc="30" dirty="0">
                <a:latin typeface="Trebuchet MS"/>
                <a:cs typeface="Trebuchet MS"/>
              </a:rPr>
              <a:t>on </a:t>
            </a:r>
            <a:r>
              <a:rPr sz="1200" spc="-180" dirty="0">
                <a:latin typeface="Trebuchet MS"/>
                <a:cs typeface="Trebuchet MS"/>
              </a:rPr>
              <a:t>‘/’ </a:t>
            </a:r>
            <a:r>
              <a:rPr sz="1200" spc="-20" dirty="0">
                <a:latin typeface="Trebuchet MS"/>
                <a:cs typeface="Trebuchet MS"/>
              </a:rPr>
              <a:t>path, </a:t>
            </a:r>
            <a:r>
              <a:rPr sz="1200" spc="25" dirty="0">
                <a:latin typeface="Trebuchet MS"/>
                <a:cs typeface="Trebuchet MS"/>
              </a:rPr>
              <a:t>our </a:t>
            </a:r>
            <a:r>
              <a:rPr sz="1200" spc="15" dirty="0">
                <a:latin typeface="Trebuchet MS"/>
                <a:cs typeface="Trebuchet MS"/>
              </a:rPr>
              <a:t>function </a:t>
            </a:r>
            <a:r>
              <a:rPr sz="1200" spc="30" dirty="0">
                <a:latin typeface="Trebuchet MS"/>
                <a:cs typeface="Trebuchet MS"/>
              </a:rPr>
              <a:t>is </a:t>
            </a:r>
            <a:r>
              <a:rPr sz="1200" spc="35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returning </a:t>
            </a:r>
            <a:r>
              <a:rPr sz="1200" spc="15" dirty="0">
                <a:latin typeface="Trebuchet MS"/>
                <a:cs typeface="Trebuchet MS"/>
              </a:rPr>
              <a:t>the </a:t>
            </a:r>
            <a:r>
              <a:rPr sz="1200" spc="45" dirty="0">
                <a:latin typeface="Trebuchet MS"/>
                <a:cs typeface="Trebuchet MS"/>
              </a:rPr>
              <a:t>response </a:t>
            </a:r>
            <a:r>
              <a:rPr sz="1200" spc="70" dirty="0">
                <a:latin typeface="Trebuchet MS"/>
                <a:cs typeface="Trebuchet MS"/>
              </a:rPr>
              <a:t>as </a:t>
            </a:r>
            <a:r>
              <a:rPr sz="1200" spc="10" dirty="0">
                <a:latin typeface="Trebuchet MS"/>
                <a:cs typeface="Trebuchet MS"/>
              </a:rPr>
              <a:t>plain </a:t>
            </a:r>
            <a:r>
              <a:rPr sz="1200" spc="-5" dirty="0">
                <a:latin typeface="Trebuchet MS"/>
                <a:cs typeface="Trebuchet MS"/>
              </a:rPr>
              <a:t>text </a:t>
            </a:r>
            <a:r>
              <a:rPr sz="1200" spc="15" dirty="0">
                <a:latin typeface="Trebuchet MS"/>
                <a:cs typeface="Trebuchet MS"/>
              </a:rPr>
              <a:t>If </a:t>
            </a:r>
            <a:r>
              <a:rPr sz="1200" spc="25" dirty="0">
                <a:latin typeface="Trebuchet MS"/>
                <a:cs typeface="Trebuchet MS"/>
              </a:rPr>
              <a:t>we </a:t>
            </a:r>
            <a:r>
              <a:rPr sz="1200" spc="30" dirty="0">
                <a:latin typeface="Trebuchet MS"/>
                <a:cs typeface="Trebuchet MS"/>
              </a:rPr>
              <a:t>open </a:t>
            </a:r>
            <a:r>
              <a:rPr sz="1200" spc="15" dirty="0">
                <a:latin typeface="Trebuchet MS"/>
                <a:cs typeface="Trebuchet MS"/>
              </a:rPr>
              <a:t>the </a:t>
            </a:r>
            <a:r>
              <a:rPr sz="1200" spc="20" dirty="0">
                <a:latin typeface="Trebuchet MS"/>
                <a:cs typeface="Trebuchet MS"/>
              </a:rPr>
              <a:t>network </a:t>
            </a:r>
            <a:r>
              <a:rPr sz="1200" spc="25" dirty="0">
                <a:latin typeface="Trebuchet MS"/>
                <a:cs typeface="Trebuchet MS"/>
              </a:rPr>
              <a:t>section </a:t>
            </a:r>
            <a:r>
              <a:rPr sz="1200" spc="-5" dirty="0">
                <a:latin typeface="Trebuchet MS"/>
                <a:cs typeface="Trebuchet MS"/>
              </a:rPr>
              <a:t>in </a:t>
            </a:r>
            <a:r>
              <a:rPr sz="1200" spc="25" dirty="0">
                <a:latin typeface="Trebuchet MS"/>
                <a:cs typeface="Trebuchet MS"/>
              </a:rPr>
              <a:t>chrome developers tools </a:t>
            </a:r>
            <a:r>
              <a:rPr sz="1200" spc="30" dirty="0">
                <a:latin typeface="Trebuchet MS"/>
                <a:cs typeface="Trebuchet MS"/>
              </a:rPr>
              <a:t>(press </a:t>
            </a:r>
            <a:r>
              <a:rPr sz="1200" spc="35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Ctrl+Shift+I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to</a:t>
            </a:r>
            <a:r>
              <a:rPr sz="1200" spc="-90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open)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we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will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55" dirty="0">
                <a:latin typeface="Trebuchet MS"/>
                <a:cs typeface="Trebuchet MS"/>
              </a:rPr>
              <a:t>see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45" dirty="0">
                <a:latin typeface="Trebuchet MS"/>
                <a:cs typeface="Trebuchet MS"/>
              </a:rPr>
              <a:t>response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returned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by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localhost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along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with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all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-10" dirty="0">
                <a:latin typeface="Trebuchet MS"/>
                <a:cs typeface="Trebuchet MS"/>
              </a:rPr>
              <a:t>information.</a:t>
            </a:r>
            <a:endParaRPr sz="1200">
              <a:latin typeface="Trebuchet MS"/>
              <a:cs typeface="Trebuchet MS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21120" y="1440279"/>
              <a:ext cx="6019799" cy="300037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9143999" cy="514349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" y="0"/>
            <a:ext cx="9144000" cy="5143500"/>
            <a:chOff x="-1" y="0"/>
            <a:chExt cx="9144000" cy="51435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3989" cy="514349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315283"/>
              <a:ext cx="135890" cy="344170"/>
            </a:xfrm>
            <a:custGeom>
              <a:avLst/>
              <a:gdLst/>
              <a:ahLst/>
              <a:cxnLst/>
              <a:rect l="l" t="t" r="r" b="b"/>
              <a:pathLst>
                <a:path w="135890" h="344170">
                  <a:moveTo>
                    <a:pt x="135730" y="344090"/>
                  </a:moveTo>
                  <a:lnTo>
                    <a:pt x="0" y="344090"/>
                  </a:lnTo>
                  <a:lnTo>
                    <a:pt x="0" y="0"/>
                  </a:lnTo>
                  <a:lnTo>
                    <a:pt x="135730" y="0"/>
                  </a:lnTo>
                  <a:lnTo>
                    <a:pt x="135730" y="344090"/>
                  </a:lnTo>
                  <a:close/>
                </a:path>
              </a:pathLst>
            </a:custGeom>
            <a:solidFill>
              <a:srgbClr val="2236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" y="0"/>
              <a:ext cx="9144000" cy="5143499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208757" y="147989"/>
            <a:ext cx="7643495" cy="1496060"/>
          </a:xfrm>
          <a:prstGeom prst="rect">
            <a:avLst/>
          </a:prstGeom>
        </p:spPr>
        <p:txBody>
          <a:bodyPr vert="horz" wrap="square" lIns="0" tIns="1079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0"/>
              </a:spcBef>
            </a:pPr>
            <a:r>
              <a:rPr sz="1200" b="1" spc="195" dirty="0">
                <a:solidFill>
                  <a:srgbClr val="C88C31"/>
                </a:solidFill>
                <a:latin typeface="Trebuchet MS"/>
                <a:cs typeface="Trebuchet MS"/>
              </a:rPr>
              <a:t>S</a:t>
            </a:r>
            <a:r>
              <a:rPr sz="1200" b="1" spc="-5" dirty="0">
                <a:solidFill>
                  <a:srgbClr val="C88C31"/>
                </a:solidFill>
                <a:latin typeface="Trebuchet MS"/>
                <a:cs typeface="Trebuchet MS"/>
              </a:rPr>
              <a:t>t</a:t>
            </a:r>
            <a:r>
              <a:rPr sz="1200" b="1" spc="10" dirty="0">
                <a:solidFill>
                  <a:srgbClr val="C88C31"/>
                </a:solidFill>
                <a:latin typeface="Trebuchet MS"/>
                <a:cs typeface="Trebuchet MS"/>
              </a:rPr>
              <a:t>e</a:t>
            </a:r>
            <a:r>
              <a:rPr sz="1200" b="1" spc="15" dirty="0">
                <a:solidFill>
                  <a:srgbClr val="C88C31"/>
                </a:solidFill>
                <a:latin typeface="Trebuchet MS"/>
                <a:cs typeface="Trebuchet MS"/>
              </a:rPr>
              <a:t>p</a:t>
            </a:r>
            <a:r>
              <a:rPr sz="1200" b="1" spc="-100" dirty="0">
                <a:solidFill>
                  <a:srgbClr val="C88C31"/>
                </a:solidFill>
                <a:latin typeface="Trebuchet MS"/>
                <a:cs typeface="Trebuchet MS"/>
              </a:rPr>
              <a:t> </a:t>
            </a:r>
            <a:r>
              <a:rPr sz="1200" b="1" spc="-10" dirty="0">
                <a:solidFill>
                  <a:srgbClr val="C88C31"/>
                </a:solidFill>
                <a:latin typeface="Trebuchet MS"/>
                <a:cs typeface="Trebuchet MS"/>
              </a:rPr>
              <a:t>5:</a:t>
            </a:r>
            <a:r>
              <a:rPr sz="1200" b="1" spc="-95" dirty="0">
                <a:solidFill>
                  <a:srgbClr val="C88C31"/>
                </a:solidFill>
                <a:latin typeface="Trebuchet MS"/>
                <a:cs typeface="Trebuchet MS"/>
              </a:rPr>
              <a:t> </a:t>
            </a:r>
            <a:r>
              <a:rPr sz="1200" spc="125" dirty="0">
                <a:latin typeface="Trebuchet MS"/>
                <a:cs typeface="Trebuchet MS"/>
              </a:rPr>
              <a:t>N</a:t>
            </a:r>
            <a:r>
              <a:rPr sz="1200" spc="20" dirty="0">
                <a:latin typeface="Trebuchet MS"/>
                <a:cs typeface="Trebuchet MS"/>
              </a:rPr>
              <a:t>o</a:t>
            </a:r>
            <a:r>
              <a:rPr sz="1200" spc="40" dirty="0">
                <a:latin typeface="Trebuchet MS"/>
                <a:cs typeface="Trebuchet MS"/>
              </a:rPr>
              <a:t>w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we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-5" dirty="0">
                <a:latin typeface="Trebuchet MS"/>
                <a:cs typeface="Trebuchet MS"/>
              </a:rPr>
              <a:t>w</a:t>
            </a:r>
            <a:r>
              <a:rPr sz="1200" dirty="0">
                <a:latin typeface="Trebuchet MS"/>
                <a:cs typeface="Trebuchet MS"/>
              </a:rPr>
              <a:t>i</a:t>
            </a:r>
            <a:r>
              <a:rPr sz="1200" spc="-15" dirty="0">
                <a:latin typeface="Trebuchet MS"/>
                <a:cs typeface="Trebuchet MS"/>
              </a:rPr>
              <a:t>l</a:t>
            </a:r>
            <a:r>
              <a:rPr sz="1200" spc="5" dirty="0">
                <a:latin typeface="Trebuchet MS"/>
                <a:cs typeface="Trebuchet MS"/>
              </a:rPr>
              <a:t>l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55" dirty="0">
                <a:latin typeface="Trebuchet MS"/>
                <a:cs typeface="Trebuchet MS"/>
              </a:rPr>
              <a:t>see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h</a:t>
            </a:r>
            <a:r>
              <a:rPr sz="1200" spc="25" dirty="0">
                <a:latin typeface="Trebuchet MS"/>
                <a:cs typeface="Trebuchet MS"/>
              </a:rPr>
              <a:t>o</a:t>
            </a:r>
            <a:r>
              <a:rPr sz="1200" spc="40" dirty="0">
                <a:latin typeface="Trebuchet MS"/>
                <a:cs typeface="Trebuchet MS"/>
              </a:rPr>
              <a:t>w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-30" dirty="0">
                <a:latin typeface="Trebuchet MS"/>
                <a:cs typeface="Trebuchet MS"/>
              </a:rPr>
              <a:t>t</a:t>
            </a:r>
            <a:r>
              <a:rPr sz="1200" spc="30" dirty="0">
                <a:latin typeface="Trebuchet MS"/>
                <a:cs typeface="Trebuchet MS"/>
              </a:rPr>
              <a:t>o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55" dirty="0">
                <a:latin typeface="Trebuchet MS"/>
                <a:cs typeface="Trebuchet MS"/>
              </a:rPr>
              <a:t>send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d</a:t>
            </a:r>
            <a:r>
              <a:rPr sz="1200" spc="5" dirty="0">
                <a:latin typeface="Trebuchet MS"/>
                <a:cs typeface="Trebuchet MS"/>
              </a:rPr>
              <a:t>a</a:t>
            </a:r>
            <a:r>
              <a:rPr sz="1200" spc="-15" dirty="0">
                <a:latin typeface="Trebuchet MS"/>
                <a:cs typeface="Trebuchet MS"/>
              </a:rPr>
              <a:t>t</a:t>
            </a:r>
            <a:r>
              <a:rPr sz="1200" spc="30" dirty="0">
                <a:latin typeface="Trebuchet MS"/>
                <a:cs typeface="Trebuchet MS"/>
              </a:rPr>
              <a:t>a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-30" dirty="0">
                <a:latin typeface="Trebuchet MS"/>
                <a:cs typeface="Trebuchet MS"/>
              </a:rPr>
              <a:t>t</a:t>
            </a:r>
            <a:r>
              <a:rPr sz="1200" spc="30" dirty="0">
                <a:latin typeface="Trebuchet MS"/>
                <a:cs typeface="Trebuchet MS"/>
              </a:rPr>
              <a:t>o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50" dirty="0">
                <a:latin typeface="Trebuchet MS"/>
                <a:cs typeface="Trebuchet MS"/>
              </a:rPr>
              <a:t>se</a:t>
            </a:r>
            <a:r>
              <a:rPr sz="1200" spc="55" dirty="0">
                <a:latin typeface="Trebuchet MS"/>
                <a:cs typeface="Trebuchet MS"/>
              </a:rPr>
              <a:t>r</a:t>
            </a:r>
            <a:r>
              <a:rPr sz="1200" dirty="0">
                <a:latin typeface="Trebuchet MS"/>
                <a:cs typeface="Trebuchet MS"/>
              </a:rPr>
              <a:t>v</a:t>
            </a:r>
            <a:r>
              <a:rPr sz="1200" spc="10" dirty="0">
                <a:latin typeface="Trebuchet MS"/>
                <a:cs typeface="Trebuchet MS"/>
              </a:rPr>
              <a:t>e</a:t>
            </a:r>
            <a:r>
              <a:rPr sz="1200" spc="-80" dirty="0">
                <a:latin typeface="Trebuchet MS"/>
                <a:cs typeface="Trebuchet MS"/>
              </a:rPr>
              <a:t>r</a:t>
            </a:r>
            <a:r>
              <a:rPr sz="1200" spc="-175" dirty="0">
                <a:latin typeface="Trebuchet MS"/>
                <a:cs typeface="Trebuchet MS"/>
              </a:rPr>
              <a:t>.</a:t>
            </a:r>
            <a:endParaRPr sz="1200">
              <a:latin typeface="Trebuchet MS"/>
              <a:cs typeface="Trebuchet MS"/>
            </a:endParaRPr>
          </a:p>
          <a:p>
            <a:pPr marL="12700" marR="5080">
              <a:lnSpc>
                <a:spcPct val="100000"/>
              </a:lnSpc>
              <a:spcBef>
                <a:spcPts val="750"/>
              </a:spcBef>
            </a:pPr>
            <a:r>
              <a:rPr sz="1200" spc="45" dirty="0">
                <a:latin typeface="Trebuchet MS"/>
                <a:cs typeface="Trebuchet MS"/>
              </a:rPr>
              <a:t>Sometimes </a:t>
            </a:r>
            <a:r>
              <a:rPr sz="1200" spc="25" dirty="0">
                <a:latin typeface="Trebuchet MS"/>
                <a:cs typeface="Trebuchet MS"/>
              </a:rPr>
              <a:t>we </a:t>
            </a:r>
            <a:r>
              <a:rPr sz="1200" spc="15" dirty="0">
                <a:latin typeface="Trebuchet MS"/>
                <a:cs typeface="Trebuchet MS"/>
              </a:rPr>
              <a:t>have </a:t>
            </a:r>
            <a:r>
              <a:rPr sz="1200" dirty="0">
                <a:latin typeface="Trebuchet MS"/>
                <a:cs typeface="Trebuchet MS"/>
              </a:rPr>
              <a:t>to </a:t>
            </a:r>
            <a:r>
              <a:rPr sz="1200" spc="55" dirty="0">
                <a:latin typeface="Trebuchet MS"/>
                <a:cs typeface="Trebuchet MS"/>
              </a:rPr>
              <a:t>send </a:t>
            </a:r>
            <a:r>
              <a:rPr sz="1200" spc="25" dirty="0">
                <a:latin typeface="Trebuchet MS"/>
                <a:cs typeface="Trebuchet MS"/>
              </a:rPr>
              <a:t>our </a:t>
            </a:r>
            <a:r>
              <a:rPr sz="1200" spc="15" dirty="0">
                <a:latin typeface="Trebuchet MS"/>
                <a:cs typeface="Trebuchet MS"/>
              </a:rPr>
              <a:t>data </a:t>
            </a:r>
            <a:r>
              <a:rPr sz="1200" dirty="0">
                <a:latin typeface="Trebuchet MS"/>
                <a:cs typeface="Trebuchet MS"/>
              </a:rPr>
              <a:t>to </a:t>
            </a:r>
            <a:r>
              <a:rPr sz="1200" spc="15" dirty="0">
                <a:latin typeface="Trebuchet MS"/>
                <a:cs typeface="Trebuchet MS"/>
              </a:rPr>
              <a:t>the </a:t>
            </a:r>
            <a:r>
              <a:rPr sz="1200" spc="30" dirty="0">
                <a:latin typeface="Trebuchet MS"/>
                <a:cs typeface="Trebuchet MS"/>
              </a:rPr>
              <a:t>server </a:t>
            </a:r>
            <a:r>
              <a:rPr sz="1200" spc="15" dirty="0">
                <a:latin typeface="Trebuchet MS"/>
                <a:cs typeface="Trebuchet MS"/>
              </a:rPr>
              <a:t>for </a:t>
            </a:r>
            <a:r>
              <a:rPr sz="1200" spc="30" dirty="0">
                <a:latin typeface="Trebuchet MS"/>
                <a:cs typeface="Trebuchet MS"/>
              </a:rPr>
              <a:t>processing, </a:t>
            </a:r>
            <a:r>
              <a:rPr sz="1200" spc="15" dirty="0">
                <a:latin typeface="Trebuchet MS"/>
                <a:cs typeface="Trebuchet MS"/>
              </a:rPr>
              <a:t>for </a:t>
            </a:r>
            <a:r>
              <a:rPr sz="1200" spc="20" dirty="0">
                <a:latin typeface="Trebuchet MS"/>
                <a:cs typeface="Trebuchet MS"/>
              </a:rPr>
              <a:t>example </a:t>
            </a:r>
            <a:r>
              <a:rPr sz="1200" spc="35" dirty="0">
                <a:latin typeface="Trebuchet MS"/>
                <a:cs typeface="Trebuchet MS"/>
              </a:rPr>
              <a:t>when you </a:t>
            </a:r>
            <a:r>
              <a:rPr sz="1200" spc="15" dirty="0">
                <a:latin typeface="Trebuchet MS"/>
                <a:cs typeface="Trebuchet MS"/>
              </a:rPr>
              <a:t>try </a:t>
            </a:r>
            <a:r>
              <a:rPr sz="1200" dirty="0">
                <a:latin typeface="Trebuchet MS"/>
                <a:cs typeface="Trebuchet MS"/>
              </a:rPr>
              <a:t>to </a:t>
            </a:r>
            <a:r>
              <a:rPr sz="1200" spc="50" dirty="0">
                <a:latin typeface="Trebuchet MS"/>
                <a:cs typeface="Trebuchet MS"/>
              </a:rPr>
              <a:t>log </a:t>
            </a:r>
            <a:r>
              <a:rPr sz="1200" spc="-5" dirty="0">
                <a:latin typeface="Trebuchet MS"/>
                <a:cs typeface="Trebuchet MS"/>
              </a:rPr>
              <a:t>in </a:t>
            </a:r>
            <a:r>
              <a:rPr sz="1200" spc="30" dirty="0">
                <a:latin typeface="Trebuchet MS"/>
                <a:cs typeface="Trebuchet MS"/>
              </a:rPr>
              <a:t>on </a:t>
            </a:r>
            <a:r>
              <a:rPr sz="1200" spc="35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Facebook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you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55" dirty="0">
                <a:latin typeface="Trebuchet MS"/>
                <a:cs typeface="Trebuchet MS"/>
              </a:rPr>
              <a:t>send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a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45" dirty="0">
                <a:latin typeface="Trebuchet MS"/>
                <a:cs typeface="Trebuchet MS"/>
              </a:rPr>
              <a:t>password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and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email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to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-10" dirty="0">
                <a:latin typeface="Trebuchet MS"/>
                <a:cs typeface="Trebuchet MS"/>
              </a:rPr>
              <a:t>server,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Here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we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will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55" dirty="0">
                <a:latin typeface="Trebuchet MS"/>
                <a:cs typeface="Trebuchet MS"/>
              </a:rPr>
              <a:t>see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how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to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receive</a:t>
            </a:r>
            <a:r>
              <a:rPr sz="1200" spc="-9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data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from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user </a:t>
            </a:r>
            <a:r>
              <a:rPr sz="1200" spc="4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request.</a:t>
            </a:r>
            <a:r>
              <a:rPr sz="1200" spc="-100" dirty="0">
                <a:latin typeface="Trebuchet MS"/>
                <a:cs typeface="Trebuchet MS"/>
              </a:rPr>
              <a:t> </a:t>
            </a:r>
            <a:r>
              <a:rPr sz="1200" spc="45" dirty="0">
                <a:latin typeface="Trebuchet MS"/>
                <a:cs typeface="Trebuchet MS"/>
              </a:rPr>
              <a:t>We</a:t>
            </a:r>
            <a:r>
              <a:rPr sz="1200" spc="-9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can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55" dirty="0">
                <a:latin typeface="Trebuchet MS"/>
                <a:cs typeface="Trebuchet MS"/>
              </a:rPr>
              <a:t>send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data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with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request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-5" dirty="0">
                <a:latin typeface="Trebuchet MS"/>
                <a:cs typeface="Trebuchet MS"/>
              </a:rPr>
              <a:t>object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on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speciﬁed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path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with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appropriate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70" dirty="0">
                <a:latin typeface="Trebuchet MS"/>
                <a:cs typeface="Trebuchet MS"/>
              </a:rPr>
              <a:t>HTTP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methods.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-10" dirty="0">
                <a:latin typeface="Trebuchet MS"/>
                <a:cs typeface="Trebuchet MS"/>
              </a:rPr>
              <a:t>Till </a:t>
            </a:r>
            <a:r>
              <a:rPr sz="1200" spc="-345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now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we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were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55" dirty="0">
                <a:latin typeface="Trebuchet MS"/>
                <a:cs typeface="Trebuchet MS"/>
              </a:rPr>
              <a:t>using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browser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to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-5" dirty="0">
                <a:latin typeface="Trebuchet MS"/>
                <a:cs typeface="Trebuchet MS"/>
              </a:rPr>
              <a:t>interact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with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-10" dirty="0">
                <a:latin typeface="Trebuchet MS"/>
                <a:cs typeface="Trebuchet MS"/>
              </a:rPr>
              <a:t>server,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but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-5" dirty="0">
                <a:latin typeface="Trebuchet MS"/>
                <a:cs typeface="Trebuchet MS"/>
              </a:rPr>
              <a:t>in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this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-5" dirty="0">
                <a:latin typeface="Trebuchet MS"/>
                <a:cs typeface="Trebuchet MS"/>
              </a:rPr>
              <a:t>step,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any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tool</a:t>
            </a:r>
            <a:r>
              <a:rPr sz="1200" spc="-9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or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frontend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form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is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45" dirty="0">
                <a:latin typeface="Trebuchet MS"/>
                <a:cs typeface="Trebuchet MS"/>
              </a:rPr>
              <a:t>must </a:t>
            </a:r>
            <a:r>
              <a:rPr sz="1200" spc="50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be needed </a:t>
            </a:r>
            <a:r>
              <a:rPr sz="1200" dirty="0">
                <a:latin typeface="Trebuchet MS"/>
                <a:cs typeface="Trebuchet MS"/>
              </a:rPr>
              <a:t>to </a:t>
            </a:r>
            <a:r>
              <a:rPr sz="1200" spc="55" dirty="0">
                <a:latin typeface="Trebuchet MS"/>
                <a:cs typeface="Trebuchet MS"/>
              </a:rPr>
              <a:t>send </a:t>
            </a:r>
            <a:r>
              <a:rPr sz="1200" spc="15" dirty="0">
                <a:latin typeface="Trebuchet MS"/>
                <a:cs typeface="Trebuchet MS"/>
              </a:rPr>
              <a:t>data </a:t>
            </a:r>
            <a:r>
              <a:rPr sz="1200" spc="45" dirty="0">
                <a:latin typeface="Trebuchet MS"/>
                <a:cs typeface="Trebuchet MS"/>
              </a:rPr>
              <a:t>because </a:t>
            </a:r>
            <a:r>
              <a:rPr sz="1200" spc="15" dirty="0">
                <a:latin typeface="Trebuchet MS"/>
                <a:cs typeface="Trebuchet MS"/>
              </a:rPr>
              <a:t>the </a:t>
            </a:r>
            <a:r>
              <a:rPr sz="1200" spc="30" dirty="0">
                <a:latin typeface="Trebuchet MS"/>
                <a:cs typeface="Trebuchet MS"/>
              </a:rPr>
              <a:t>browser </a:t>
            </a:r>
            <a:r>
              <a:rPr sz="1200" spc="40" dirty="0">
                <a:latin typeface="Trebuchet MS"/>
                <a:cs typeface="Trebuchet MS"/>
              </a:rPr>
              <a:t>search </a:t>
            </a:r>
            <a:r>
              <a:rPr sz="1200" spc="20" dirty="0">
                <a:latin typeface="Trebuchet MS"/>
                <a:cs typeface="Trebuchet MS"/>
              </a:rPr>
              <a:t>bar </a:t>
            </a:r>
            <a:r>
              <a:rPr sz="1200" spc="35" dirty="0">
                <a:latin typeface="Trebuchet MS"/>
                <a:cs typeface="Trebuchet MS"/>
              </a:rPr>
              <a:t>can </a:t>
            </a:r>
            <a:r>
              <a:rPr sz="1200" spc="20" dirty="0">
                <a:latin typeface="Trebuchet MS"/>
                <a:cs typeface="Trebuchet MS"/>
              </a:rPr>
              <a:t>only </a:t>
            </a:r>
            <a:r>
              <a:rPr sz="1200" spc="55" dirty="0">
                <a:latin typeface="Trebuchet MS"/>
                <a:cs typeface="Trebuchet MS"/>
              </a:rPr>
              <a:t>send </a:t>
            </a:r>
            <a:r>
              <a:rPr sz="1200" spc="35" dirty="0">
                <a:latin typeface="Trebuchet MS"/>
                <a:cs typeface="Trebuchet MS"/>
              </a:rPr>
              <a:t>get </a:t>
            </a:r>
            <a:r>
              <a:rPr sz="1200" spc="40" dirty="0">
                <a:latin typeface="Trebuchet MS"/>
                <a:cs typeface="Trebuchet MS"/>
              </a:rPr>
              <a:t>requests </a:t>
            </a:r>
            <a:r>
              <a:rPr sz="1200" dirty="0">
                <a:latin typeface="Trebuchet MS"/>
                <a:cs typeface="Trebuchet MS"/>
              </a:rPr>
              <a:t>to </a:t>
            </a:r>
            <a:r>
              <a:rPr sz="1200" spc="5" dirty="0">
                <a:latin typeface="Trebuchet MS"/>
                <a:cs typeface="Trebuchet MS"/>
              </a:rPr>
              <a:t>receive </a:t>
            </a:r>
            <a:r>
              <a:rPr sz="1200" spc="40" dirty="0">
                <a:latin typeface="Trebuchet MS"/>
                <a:cs typeface="Trebuchet MS"/>
              </a:rPr>
              <a:t>resources </a:t>
            </a:r>
            <a:r>
              <a:rPr sz="1200" spc="45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from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-10" dirty="0">
                <a:latin typeface="Trebuchet MS"/>
                <a:cs typeface="Trebuchet MS"/>
              </a:rPr>
              <a:t>server.</a:t>
            </a:r>
            <a:endParaRPr sz="1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" y="0"/>
            <a:ext cx="9144000" cy="5143500"/>
            <a:chOff x="-1" y="0"/>
            <a:chExt cx="9144000" cy="51435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3989" cy="514349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315283"/>
              <a:ext cx="135890" cy="344170"/>
            </a:xfrm>
            <a:custGeom>
              <a:avLst/>
              <a:gdLst/>
              <a:ahLst/>
              <a:cxnLst/>
              <a:rect l="l" t="t" r="r" b="b"/>
              <a:pathLst>
                <a:path w="135890" h="344170">
                  <a:moveTo>
                    <a:pt x="135730" y="344090"/>
                  </a:moveTo>
                  <a:lnTo>
                    <a:pt x="0" y="344090"/>
                  </a:lnTo>
                  <a:lnTo>
                    <a:pt x="0" y="0"/>
                  </a:lnTo>
                  <a:lnTo>
                    <a:pt x="135730" y="0"/>
                  </a:lnTo>
                  <a:lnTo>
                    <a:pt x="135730" y="344090"/>
                  </a:lnTo>
                  <a:close/>
                </a:path>
              </a:pathLst>
            </a:custGeom>
            <a:solidFill>
              <a:srgbClr val="2236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" y="0"/>
              <a:ext cx="9144000" cy="5143499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208757" y="243239"/>
            <a:ext cx="7731759" cy="42392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5" dirty="0">
                <a:latin typeface="Trebuchet MS"/>
                <a:cs typeface="Trebuchet MS"/>
              </a:rPr>
              <a:t>Example:</a:t>
            </a:r>
            <a:r>
              <a:rPr sz="1200" b="1" spc="-100" dirty="0">
                <a:latin typeface="Trebuchet MS"/>
                <a:cs typeface="Trebuchet MS"/>
              </a:rPr>
              <a:t> </a:t>
            </a:r>
            <a:r>
              <a:rPr sz="1200" b="1" spc="40" dirty="0">
                <a:latin typeface="Trebuchet MS"/>
                <a:cs typeface="Trebuchet MS"/>
              </a:rPr>
              <a:t>Setting</a:t>
            </a:r>
            <a:r>
              <a:rPr sz="1200" b="1" spc="-90" dirty="0">
                <a:latin typeface="Trebuchet MS"/>
                <a:cs typeface="Trebuchet MS"/>
              </a:rPr>
              <a:t> </a:t>
            </a:r>
            <a:r>
              <a:rPr sz="1200" b="1" spc="15" dirty="0">
                <a:latin typeface="Trebuchet MS"/>
                <a:cs typeface="Trebuchet MS"/>
              </a:rPr>
              <a:t>up</a:t>
            </a:r>
            <a:r>
              <a:rPr sz="1200" b="1" spc="-95" dirty="0">
                <a:latin typeface="Trebuchet MS"/>
                <a:cs typeface="Trebuchet MS"/>
              </a:rPr>
              <a:t> </a:t>
            </a:r>
            <a:r>
              <a:rPr sz="1200" b="1" spc="40" dirty="0">
                <a:latin typeface="Trebuchet MS"/>
                <a:cs typeface="Trebuchet MS"/>
              </a:rPr>
              <a:t>a</a:t>
            </a:r>
            <a:r>
              <a:rPr sz="1200" b="1" spc="-90" dirty="0">
                <a:latin typeface="Trebuchet MS"/>
                <a:cs typeface="Trebuchet MS"/>
              </a:rPr>
              <a:t> </a:t>
            </a:r>
            <a:r>
              <a:rPr sz="1200" b="1" spc="-5" dirty="0">
                <a:latin typeface="Trebuchet MS"/>
                <a:cs typeface="Trebuchet MS"/>
              </a:rPr>
              <a:t>route</a:t>
            </a:r>
            <a:r>
              <a:rPr sz="1200" b="1" spc="-100" dirty="0">
                <a:latin typeface="Trebuchet MS"/>
                <a:cs typeface="Trebuchet MS"/>
              </a:rPr>
              <a:t> </a:t>
            </a:r>
            <a:r>
              <a:rPr sz="1200" b="1" spc="5" dirty="0">
                <a:latin typeface="Trebuchet MS"/>
                <a:cs typeface="Trebuchet MS"/>
              </a:rPr>
              <a:t>to</a:t>
            </a:r>
            <a:r>
              <a:rPr sz="1200" b="1" spc="-95" dirty="0">
                <a:latin typeface="Trebuchet MS"/>
                <a:cs typeface="Trebuchet MS"/>
              </a:rPr>
              <a:t> </a:t>
            </a:r>
            <a:r>
              <a:rPr sz="1200" b="1" spc="10" dirty="0">
                <a:latin typeface="Trebuchet MS"/>
                <a:cs typeface="Trebuchet MS"/>
              </a:rPr>
              <a:t>be</a:t>
            </a:r>
            <a:r>
              <a:rPr sz="1200" b="1" spc="-95" dirty="0">
                <a:latin typeface="Trebuchet MS"/>
                <a:cs typeface="Trebuchet MS"/>
              </a:rPr>
              <a:t> </a:t>
            </a:r>
            <a:r>
              <a:rPr sz="1200" b="1" spc="45" dirty="0">
                <a:latin typeface="Trebuchet MS"/>
                <a:cs typeface="Trebuchet MS"/>
              </a:rPr>
              <a:t>accessed</a:t>
            </a:r>
            <a:r>
              <a:rPr sz="1200" b="1" spc="-90" dirty="0">
                <a:latin typeface="Trebuchet MS"/>
                <a:cs typeface="Trebuchet MS"/>
              </a:rPr>
              <a:t> </a:t>
            </a:r>
            <a:r>
              <a:rPr sz="1200" b="1" spc="20" dirty="0">
                <a:latin typeface="Trebuchet MS"/>
                <a:cs typeface="Trebuchet MS"/>
              </a:rPr>
              <a:t>by</a:t>
            </a:r>
            <a:r>
              <a:rPr sz="1200" b="1" spc="-100" dirty="0">
                <a:latin typeface="Trebuchet MS"/>
                <a:cs typeface="Trebuchet MS"/>
              </a:rPr>
              <a:t> </a:t>
            </a:r>
            <a:r>
              <a:rPr sz="1200" b="1" spc="40" dirty="0">
                <a:latin typeface="Trebuchet MS"/>
                <a:cs typeface="Trebuchet MS"/>
              </a:rPr>
              <a:t>users</a:t>
            </a:r>
            <a:r>
              <a:rPr sz="1200" b="1" spc="-95" dirty="0">
                <a:latin typeface="Trebuchet MS"/>
                <a:cs typeface="Trebuchet MS"/>
              </a:rPr>
              <a:t> </a:t>
            </a:r>
            <a:r>
              <a:rPr sz="1200" b="1" spc="5" dirty="0">
                <a:latin typeface="Trebuchet MS"/>
                <a:cs typeface="Trebuchet MS"/>
              </a:rPr>
              <a:t>to</a:t>
            </a:r>
            <a:r>
              <a:rPr sz="1200" b="1" spc="-95" dirty="0">
                <a:latin typeface="Trebuchet MS"/>
                <a:cs typeface="Trebuchet MS"/>
              </a:rPr>
              <a:t> </a:t>
            </a:r>
            <a:r>
              <a:rPr sz="1200" b="1" spc="35" dirty="0">
                <a:latin typeface="Trebuchet MS"/>
                <a:cs typeface="Trebuchet MS"/>
              </a:rPr>
              <a:t>send</a:t>
            </a:r>
            <a:r>
              <a:rPr sz="1200" b="1" spc="-95" dirty="0">
                <a:latin typeface="Trebuchet MS"/>
                <a:cs typeface="Trebuchet MS"/>
              </a:rPr>
              <a:t> </a:t>
            </a:r>
            <a:r>
              <a:rPr sz="1200" b="1" spc="25" dirty="0">
                <a:latin typeface="Trebuchet MS"/>
                <a:cs typeface="Trebuchet MS"/>
              </a:rPr>
              <a:t>data</a:t>
            </a:r>
            <a:r>
              <a:rPr sz="1200" b="1" spc="-95" dirty="0">
                <a:latin typeface="Trebuchet MS"/>
                <a:cs typeface="Trebuchet MS"/>
              </a:rPr>
              <a:t> </a:t>
            </a:r>
            <a:r>
              <a:rPr sz="1200" b="1" spc="-10" dirty="0">
                <a:latin typeface="Trebuchet MS"/>
                <a:cs typeface="Trebuchet MS"/>
              </a:rPr>
              <a:t>with</a:t>
            </a:r>
            <a:r>
              <a:rPr sz="1200" b="1" spc="-95" dirty="0">
                <a:latin typeface="Trebuchet MS"/>
                <a:cs typeface="Trebuchet MS"/>
              </a:rPr>
              <a:t> </a:t>
            </a:r>
            <a:r>
              <a:rPr sz="1200" b="1" spc="40" dirty="0">
                <a:latin typeface="Trebuchet MS"/>
                <a:cs typeface="Trebuchet MS"/>
              </a:rPr>
              <a:t>post</a:t>
            </a:r>
            <a:r>
              <a:rPr sz="1200" b="1" spc="-90" dirty="0">
                <a:latin typeface="Trebuchet MS"/>
                <a:cs typeface="Trebuchet MS"/>
              </a:rPr>
              <a:t> </a:t>
            </a:r>
            <a:r>
              <a:rPr sz="1200" b="1" spc="15" dirty="0">
                <a:latin typeface="Trebuchet MS"/>
                <a:cs typeface="Trebuchet MS"/>
              </a:rPr>
              <a:t>requests.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250">
              <a:latin typeface="Trebuchet MS"/>
              <a:cs typeface="Trebuchet MS"/>
            </a:endParaRPr>
          </a:p>
          <a:p>
            <a:pPr marL="298450" marR="5080" indent="-260350">
              <a:lnSpc>
                <a:spcPct val="101699"/>
              </a:lnSpc>
              <a:buSzPct val="116666"/>
              <a:buFont typeface="Lucida Sans Unicode"/>
              <a:buChar char="▪"/>
              <a:tabLst>
                <a:tab pos="297815" algn="l"/>
                <a:tab pos="298450" algn="l"/>
              </a:tabLst>
            </a:pPr>
            <a:r>
              <a:rPr sz="1200" spc="30" dirty="0">
                <a:latin typeface="Trebuchet MS"/>
                <a:cs typeface="Trebuchet MS"/>
              </a:rPr>
              <a:t>Before</a:t>
            </a:r>
            <a:r>
              <a:rPr sz="1200" spc="-90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creating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a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route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for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receiving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-20" dirty="0">
                <a:latin typeface="Trebuchet MS"/>
                <a:cs typeface="Trebuchet MS"/>
              </a:rPr>
              <a:t>data,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we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are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55" dirty="0">
                <a:latin typeface="Trebuchet MS"/>
                <a:cs typeface="Trebuchet MS"/>
              </a:rPr>
              <a:t>using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an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-5" dirty="0">
                <a:latin typeface="Trebuchet MS"/>
                <a:cs typeface="Trebuchet MS"/>
              </a:rPr>
              <a:t>inbuilt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middleware,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Middleware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is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60" dirty="0">
                <a:latin typeface="Trebuchet MS"/>
                <a:cs typeface="Trebuchet MS"/>
              </a:rPr>
              <a:t>such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a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broad </a:t>
            </a:r>
            <a:r>
              <a:rPr sz="1200" spc="-34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and </a:t>
            </a:r>
            <a:r>
              <a:rPr sz="1200" spc="20" dirty="0">
                <a:latin typeface="Trebuchet MS"/>
                <a:cs typeface="Trebuchet MS"/>
              </a:rPr>
              <a:t>more </a:t>
            </a:r>
            <a:r>
              <a:rPr sz="1200" spc="30" dirty="0">
                <a:latin typeface="Trebuchet MS"/>
                <a:cs typeface="Trebuchet MS"/>
              </a:rPr>
              <a:t>advanced </a:t>
            </a:r>
            <a:r>
              <a:rPr sz="1200" spc="5" dirty="0">
                <a:latin typeface="Trebuchet MS"/>
                <a:cs typeface="Trebuchet MS"/>
              </a:rPr>
              <a:t>topic </a:t>
            </a:r>
            <a:r>
              <a:rPr sz="1200" spc="75" dirty="0">
                <a:latin typeface="Trebuchet MS"/>
                <a:cs typeface="Trebuchet MS"/>
              </a:rPr>
              <a:t>so </a:t>
            </a:r>
            <a:r>
              <a:rPr sz="1200" spc="25" dirty="0">
                <a:latin typeface="Trebuchet MS"/>
                <a:cs typeface="Trebuchet MS"/>
              </a:rPr>
              <a:t>we </a:t>
            </a:r>
            <a:r>
              <a:rPr sz="1200" spc="15" dirty="0">
                <a:latin typeface="Trebuchet MS"/>
                <a:cs typeface="Trebuchet MS"/>
              </a:rPr>
              <a:t>are </a:t>
            </a:r>
            <a:r>
              <a:rPr sz="1200" spc="10" dirty="0">
                <a:latin typeface="Trebuchet MS"/>
                <a:cs typeface="Trebuchet MS"/>
              </a:rPr>
              <a:t>not </a:t>
            </a:r>
            <a:r>
              <a:rPr sz="1200" spc="55" dirty="0">
                <a:latin typeface="Trebuchet MS"/>
                <a:cs typeface="Trebuchet MS"/>
              </a:rPr>
              <a:t>going </a:t>
            </a:r>
            <a:r>
              <a:rPr sz="1200" dirty="0">
                <a:latin typeface="Trebuchet MS"/>
                <a:cs typeface="Trebuchet MS"/>
              </a:rPr>
              <a:t>to </a:t>
            </a:r>
            <a:r>
              <a:rPr sz="1200" spc="60" dirty="0">
                <a:latin typeface="Trebuchet MS"/>
                <a:cs typeface="Trebuchet MS"/>
              </a:rPr>
              <a:t>discuss </a:t>
            </a:r>
            <a:r>
              <a:rPr sz="1200" spc="-30" dirty="0">
                <a:latin typeface="Trebuchet MS"/>
                <a:cs typeface="Trebuchet MS"/>
              </a:rPr>
              <a:t>it </a:t>
            </a:r>
            <a:r>
              <a:rPr sz="1200" spc="-20" dirty="0">
                <a:latin typeface="Trebuchet MS"/>
                <a:cs typeface="Trebuchet MS"/>
              </a:rPr>
              <a:t>here, </a:t>
            </a:r>
            <a:r>
              <a:rPr sz="1200" dirty="0">
                <a:latin typeface="Trebuchet MS"/>
                <a:cs typeface="Trebuchet MS"/>
              </a:rPr>
              <a:t>just to </a:t>
            </a:r>
            <a:r>
              <a:rPr sz="1200" spc="35" dirty="0">
                <a:latin typeface="Trebuchet MS"/>
                <a:cs typeface="Trebuchet MS"/>
              </a:rPr>
              <a:t>understand </a:t>
            </a:r>
            <a:r>
              <a:rPr sz="1200" spc="30" dirty="0">
                <a:latin typeface="Trebuchet MS"/>
                <a:cs typeface="Trebuchet MS"/>
              </a:rPr>
              <a:t>a </a:t>
            </a:r>
            <a:r>
              <a:rPr sz="1200" spc="-25" dirty="0">
                <a:latin typeface="Trebuchet MS"/>
                <a:cs typeface="Trebuchet MS"/>
              </a:rPr>
              <a:t>little </a:t>
            </a:r>
            <a:r>
              <a:rPr sz="1200" spc="-10" dirty="0">
                <a:latin typeface="Trebuchet MS"/>
                <a:cs typeface="Trebuchet MS"/>
              </a:rPr>
              <a:t>bit </a:t>
            </a:r>
            <a:r>
              <a:rPr sz="1200" spc="35" dirty="0">
                <a:latin typeface="Trebuchet MS"/>
                <a:cs typeface="Trebuchet MS"/>
              </a:rPr>
              <a:t>you can </a:t>
            </a:r>
            <a:r>
              <a:rPr sz="1200" spc="4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think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of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this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70" dirty="0">
                <a:latin typeface="Trebuchet MS"/>
                <a:cs typeface="Trebuchet MS"/>
              </a:rPr>
              <a:t>as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a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piece</a:t>
            </a:r>
            <a:r>
              <a:rPr sz="1200" spc="-95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of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code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that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55" dirty="0">
                <a:latin typeface="Trebuchet MS"/>
                <a:cs typeface="Trebuchet MS"/>
              </a:rPr>
              <a:t>gets</a:t>
            </a:r>
            <a:r>
              <a:rPr sz="1200" spc="-90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executed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between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request-response</a:t>
            </a:r>
            <a:r>
              <a:rPr sz="1200" spc="-95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cycles.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buFont typeface="Lucida Sans Unicode"/>
              <a:buChar char="▪"/>
            </a:pP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Lucida Sans Unicode"/>
              <a:buChar char="▪"/>
            </a:pPr>
            <a:endParaRPr sz="1250">
              <a:latin typeface="Trebuchet MS"/>
              <a:cs typeface="Trebuchet MS"/>
            </a:endParaRPr>
          </a:p>
          <a:p>
            <a:pPr marL="298450" marR="503555" indent="-260350">
              <a:lnSpc>
                <a:spcPct val="103299"/>
              </a:lnSpc>
              <a:buSzPct val="116666"/>
              <a:buFont typeface="Lucida Sans Unicode"/>
              <a:buChar char="▪"/>
              <a:tabLst>
                <a:tab pos="297815" algn="l"/>
                <a:tab pos="298450" algn="l"/>
              </a:tabLst>
            </a:pPr>
            <a:r>
              <a:rPr sz="1200" spc="20" dirty="0">
                <a:latin typeface="Trebuchet MS"/>
                <a:cs typeface="Trebuchet MS"/>
              </a:rPr>
              <a:t>The</a:t>
            </a:r>
            <a:r>
              <a:rPr sz="1200" spc="-95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express.json()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middleware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is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55" dirty="0">
                <a:latin typeface="Trebuchet MS"/>
                <a:cs typeface="Trebuchet MS"/>
              </a:rPr>
              <a:t>used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to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55" dirty="0">
                <a:latin typeface="Trebuchet MS"/>
                <a:cs typeface="Trebuchet MS"/>
              </a:rPr>
              <a:t>parses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incoming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request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-5" dirty="0">
                <a:latin typeface="Trebuchet MS"/>
                <a:cs typeface="Trebuchet MS"/>
              </a:rPr>
              <a:t>object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70" dirty="0">
                <a:latin typeface="Trebuchet MS"/>
                <a:cs typeface="Trebuchet MS"/>
              </a:rPr>
              <a:t>as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a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75" dirty="0">
                <a:latin typeface="Trebuchet MS"/>
                <a:cs typeface="Trebuchet MS"/>
              </a:rPr>
              <a:t>JSON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-30" dirty="0">
                <a:latin typeface="Trebuchet MS"/>
                <a:cs typeface="Trebuchet MS"/>
              </a:rPr>
              <a:t>object.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The </a:t>
            </a:r>
            <a:r>
              <a:rPr sz="1200" spc="-345" dirty="0">
                <a:latin typeface="Trebuchet MS"/>
                <a:cs typeface="Trebuchet MS"/>
              </a:rPr>
              <a:t> </a:t>
            </a:r>
            <a:r>
              <a:rPr sz="1200" spc="-5" dirty="0">
                <a:latin typeface="Trebuchet MS"/>
                <a:cs typeface="Trebuchet MS"/>
              </a:rPr>
              <a:t>app.use()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is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syntax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to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55" dirty="0">
                <a:latin typeface="Trebuchet MS"/>
                <a:cs typeface="Trebuchet MS"/>
              </a:rPr>
              <a:t>use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any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-5" dirty="0">
                <a:latin typeface="Trebuchet MS"/>
                <a:cs typeface="Trebuchet MS"/>
              </a:rPr>
              <a:t>middleware.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buFont typeface="Lucida Sans Unicode"/>
              <a:buChar char="▪"/>
            </a:pP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Font typeface="Lucida Sans Unicode"/>
              <a:buChar char="▪"/>
            </a:pPr>
            <a:endParaRPr sz="1250">
              <a:latin typeface="Trebuchet MS"/>
              <a:cs typeface="Trebuchet MS"/>
            </a:endParaRPr>
          </a:p>
          <a:p>
            <a:pPr marL="298450" indent="-260350">
              <a:lnSpc>
                <a:spcPct val="100000"/>
              </a:lnSpc>
              <a:buSzPct val="116666"/>
              <a:buFont typeface="Lucida Sans Unicode"/>
              <a:buChar char="▪"/>
              <a:tabLst>
                <a:tab pos="297815" algn="l"/>
                <a:tab pos="298450" algn="l"/>
              </a:tabLst>
            </a:pPr>
            <a:r>
              <a:rPr sz="1200" spc="10" dirty="0">
                <a:latin typeface="Trebuchet MS"/>
                <a:cs typeface="Trebuchet MS"/>
              </a:rPr>
              <a:t>After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then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we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have</a:t>
            </a:r>
            <a:r>
              <a:rPr sz="1200" spc="-95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created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a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route</a:t>
            </a:r>
            <a:r>
              <a:rPr sz="1200" spc="-95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on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path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-180" dirty="0">
                <a:latin typeface="Trebuchet MS"/>
                <a:cs typeface="Trebuchet MS"/>
              </a:rPr>
              <a:t>‘/’</a:t>
            </a:r>
            <a:r>
              <a:rPr sz="1200" spc="-9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for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post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request.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buFont typeface="Lucida Sans Unicode"/>
              <a:buChar char="▪"/>
            </a:pPr>
            <a:endParaRPr sz="2700">
              <a:latin typeface="Trebuchet MS"/>
              <a:cs typeface="Trebuchet MS"/>
            </a:endParaRPr>
          </a:p>
          <a:p>
            <a:pPr marL="298450" marR="292100" indent="-260350">
              <a:lnSpc>
                <a:spcPct val="103299"/>
              </a:lnSpc>
              <a:buSzPct val="116666"/>
              <a:buFont typeface="Lucida Sans Unicode"/>
              <a:buChar char="▪"/>
              <a:tabLst>
                <a:tab pos="297815" algn="l"/>
                <a:tab pos="298450" algn="l"/>
              </a:tabLst>
            </a:pPr>
            <a:r>
              <a:rPr sz="1200" spc="40" dirty="0">
                <a:latin typeface="Trebuchet MS"/>
                <a:cs typeface="Trebuchet MS"/>
              </a:rPr>
              <a:t>const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-20" dirty="0">
                <a:latin typeface="Trebuchet MS"/>
                <a:cs typeface="Trebuchet MS"/>
              </a:rPr>
              <a:t>{name},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which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is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syntax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-5" dirty="0">
                <a:latin typeface="Trebuchet MS"/>
                <a:cs typeface="Trebuchet MS"/>
              </a:rPr>
              <a:t>in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145" dirty="0">
                <a:latin typeface="Trebuchet MS"/>
                <a:cs typeface="Trebuchet MS"/>
              </a:rPr>
              <a:t>ES6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to</a:t>
            </a:r>
            <a:r>
              <a:rPr sz="1200" spc="-90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extract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given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property/es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from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90" dirty="0">
                <a:latin typeface="Trebuchet MS"/>
                <a:cs typeface="Trebuchet MS"/>
              </a:rPr>
              <a:t> </a:t>
            </a:r>
            <a:r>
              <a:rPr sz="1200" spc="-30" dirty="0">
                <a:latin typeface="Trebuchet MS"/>
                <a:cs typeface="Trebuchet MS"/>
              </a:rPr>
              <a:t>object.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Here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we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are </a:t>
            </a:r>
            <a:r>
              <a:rPr sz="1200" spc="-35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extracting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name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property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which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55" dirty="0">
                <a:latin typeface="Trebuchet MS"/>
                <a:cs typeface="Trebuchet MS"/>
              </a:rPr>
              <a:t>was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sent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by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user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with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this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request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-30" dirty="0">
                <a:latin typeface="Trebuchet MS"/>
                <a:cs typeface="Trebuchet MS"/>
              </a:rPr>
              <a:t>object.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buFont typeface="Lucida Sans Unicode"/>
              <a:buChar char="▪"/>
            </a:pP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Font typeface="Lucida Sans Unicode"/>
              <a:buChar char="▪"/>
            </a:pPr>
            <a:endParaRPr sz="1250">
              <a:latin typeface="Trebuchet MS"/>
              <a:cs typeface="Trebuchet MS"/>
            </a:endParaRPr>
          </a:p>
          <a:p>
            <a:pPr marL="298450" indent="-260350">
              <a:lnSpc>
                <a:spcPct val="100000"/>
              </a:lnSpc>
              <a:buSzPct val="116666"/>
              <a:buFont typeface="Lucida Sans Unicode"/>
              <a:buChar char="▪"/>
              <a:tabLst>
                <a:tab pos="297815" algn="l"/>
                <a:tab pos="298450" algn="l"/>
              </a:tabLst>
            </a:pPr>
            <a:r>
              <a:rPr sz="1200" spc="10" dirty="0">
                <a:latin typeface="Trebuchet MS"/>
                <a:cs typeface="Trebuchet MS"/>
              </a:rPr>
              <a:t>After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-30" dirty="0">
                <a:latin typeface="Trebuchet MS"/>
                <a:cs typeface="Trebuchet MS"/>
              </a:rPr>
              <a:t>that,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we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are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simply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50" dirty="0">
                <a:latin typeface="Trebuchet MS"/>
                <a:cs typeface="Trebuchet MS"/>
              </a:rPr>
              <a:t>sending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a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spc="45" dirty="0">
                <a:latin typeface="Trebuchet MS"/>
                <a:cs typeface="Trebuchet MS"/>
              </a:rPr>
              <a:t>response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to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indicate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that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we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have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50" dirty="0">
                <a:latin typeface="Trebuchet MS"/>
                <a:cs typeface="Trebuchet MS"/>
              </a:rPr>
              <a:t>successfully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received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-25" dirty="0">
                <a:latin typeface="Trebuchet MS"/>
                <a:cs typeface="Trebuchet MS"/>
              </a:rPr>
              <a:t>data.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If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this</a:t>
            </a:r>
            <a:endParaRPr sz="1200">
              <a:latin typeface="Trebuchet MS"/>
              <a:cs typeface="Trebuchet MS"/>
            </a:endParaRPr>
          </a:p>
          <a:p>
            <a:pPr marL="298450" marR="523240">
              <a:lnSpc>
                <a:spcPct val="100000"/>
              </a:lnSpc>
              <a:spcBef>
                <a:spcPts val="45"/>
              </a:spcBef>
            </a:pPr>
            <a:r>
              <a:rPr sz="1200" spc="-80" dirty="0">
                <a:latin typeface="Trebuchet MS"/>
                <a:cs typeface="Trebuchet MS"/>
              </a:rPr>
              <a:t>`${}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-370" dirty="0">
                <a:latin typeface="Trebuchet MS"/>
                <a:cs typeface="Trebuchet MS"/>
              </a:rPr>
              <a:t>`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is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looking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weird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to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you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then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-15" dirty="0">
                <a:latin typeface="Trebuchet MS"/>
                <a:cs typeface="Trebuchet MS"/>
              </a:rPr>
              <a:t>let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me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-5" dirty="0">
                <a:latin typeface="Trebuchet MS"/>
                <a:cs typeface="Trebuchet MS"/>
              </a:rPr>
              <a:t>tell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you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that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-30" dirty="0">
                <a:latin typeface="Trebuchet MS"/>
                <a:cs typeface="Trebuchet MS"/>
              </a:rPr>
              <a:t>it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is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syntax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-5" dirty="0">
                <a:latin typeface="Trebuchet MS"/>
                <a:cs typeface="Trebuchet MS"/>
              </a:rPr>
              <a:t>in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145" dirty="0">
                <a:latin typeface="Trebuchet MS"/>
                <a:cs typeface="Trebuchet MS"/>
              </a:rPr>
              <a:t>ES6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to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generate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45" dirty="0">
                <a:latin typeface="Trebuchet MS"/>
                <a:cs typeface="Trebuchet MS"/>
              </a:rPr>
              <a:t>strings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with </a:t>
            </a:r>
            <a:r>
              <a:rPr sz="1200" spc="-34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javascript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expression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-5" dirty="0">
                <a:latin typeface="Trebuchet MS"/>
                <a:cs typeface="Trebuchet MS"/>
              </a:rPr>
              <a:t>in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65" dirty="0">
                <a:latin typeface="Trebuchet MS"/>
                <a:cs typeface="Trebuchet MS"/>
              </a:rPr>
              <a:t>ES6.</a:t>
            </a:r>
            <a:r>
              <a:rPr sz="1200" spc="-105" dirty="0">
                <a:latin typeface="Trebuchet MS"/>
                <a:cs typeface="Trebuchet MS"/>
              </a:rPr>
              <a:t> </a:t>
            </a:r>
            <a:r>
              <a:rPr sz="1200" spc="45" dirty="0">
                <a:latin typeface="Trebuchet MS"/>
                <a:cs typeface="Trebuchet MS"/>
              </a:rPr>
              <a:t>We</a:t>
            </a:r>
            <a:r>
              <a:rPr sz="1200" spc="-9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can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-15" dirty="0">
                <a:latin typeface="Trebuchet MS"/>
                <a:cs typeface="Trebuchet MS"/>
              </a:rPr>
              <a:t>inject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any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javascript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expression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inside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-30" dirty="0">
                <a:latin typeface="Trebuchet MS"/>
                <a:cs typeface="Trebuchet MS"/>
              </a:rPr>
              <a:t>${}.</a:t>
            </a:r>
            <a:endParaRPr sz="1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89" cy="514349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208757" y="243239"/>
            <a:ext cx="242379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50" dirty="0">
                <a:latin typeface="Trebuchet MS"/>
                <a:cs typeface="Trebuchet MS"/>
              </a:rPr>
              <a:t>c</a:t>
            </a:r>
            <a:r>
              <a:rPr sz="1200" spc="30" dirty="0">
                <a:latin typeface="Trebuchet MS"/>
                <a:cs typeface="Trebuchet MS"/>
              </a:rPr>
              <a:t>o</a:t>
            </a:r>
            <a:r>
              <a:rPr sz="1200" spc="25" dirty="0">
                <a:latin typeface="Trebuchet MS"/>
                <a:cs typeface="Trebuchet MS"/>
              </a:rPr>
              <a:t>n</a:t>
            </a:r>
            <a:r>
              <a:rPr sz="1200" spc="105" dirty="0">
                <a:latin typeface="Trebuchet MS"/>
                <a:cs typeface="Trebuchet MS"/>
              </a:rPr>
              <a:t>s</a:t>
            </a:r>
            <a:r>
              <a:rPr sz="1200" spc="-10" dirty="0">
                <a:latin typeface="Trebuchet MS"/>
                <a:cs typeface="Trebuchet MS"/>
              </a:rPr>
              <a:t>t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-20" dirty="0">
                <a:latin typeface="Trebuchet MS"/>
                <a:cs typeface="Trebuchet MS"/>
              </a:rPr>
              <a:t>e</a:t>
            </a:r>
            <a:r>
              <a:rPr sz="1200" spc="40" dirty="0">
                <a:latin typeface="Trebuchet MS"/>
                <a:cs typeface="Trebuchet MS"/>
              </a:rPr>
              <a:t>xp</a:t>
            </a:r>
            <a:r>
              <a:rPr sz="1200" spc="15" dirty="0">
                <a:latin typeface="Trebuchet MS"/>
                <a:cs typeface="Trebuchet MS"/>
              </a:rPr>
              <a:t>r</a:t>
            </a:r>
            <a:r>
              <a:rPr sz="1200" spc="20" dirty="0">
                <a:latin typeface="Trebuchet MS"/>
                <a:cs typeface="Trebuchet MS"/>
              </a:rPr>
              <a:t>e</a:t>
            </a:r>
            <a:r>
              <a:rPr sz="1200" spc="114" dirty="0">
                <a:latin typeface="Trebuchet MS"/>
                <a:cs typeface="Trebuchet MS"/>
              </a:rPr>
              <a:t>s</a:t>
            </a:r>
            <a:r>
              <a:rPr sz="1200" spc="120" dirty="0">
                <a:latin typeface="Trebuchet MS"/>
                <a:cs typeface="Trebuchet MS"/>
              </a:rPr>
              <a:t>s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=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-10" dirty="0">
                <a:latin typeface="Trebuchet MS"/>
                <a:cs typeface="Trebuchet MS"/>
              </a:rPr>
              <a:t>r</a:t>
            </a:r>
            <a:r>
              <a:rPr sz="1200" spc="30" dirty="0">
                <a:latin typeface="Trebuchet MS"/>
                <a:cs typeface="Trebuchet MS"/>
              </a:rPr>
              <a:t>eq</a:t>
            </a:r>
            <a:r>
              <a:rPr sz="1200" spc="40" dirty="0">
                <a:latin typeface="Trebuchet MS"/>
                <a:cs typeface="Trebuchet MS"/>
              </a:rPr>
              <a:t>u</a:t>
            </a:r>
            <a:r>
              <a:rPr sz="1200" spc="-45" dirty="0">
                <a:latin typeface="Trebuchet MS"/>
                <a:cs typeface="Trebuchet MS"/>
              </a:rPr>
              <a:t>i</a:t>
            </a:r>
            <a:r>
              <a:rPr sz="1200" spc="-10" dirty="0">
                <a:latin typeface="Trebuchet MS"/>
                <a:cs typeface="Trebuchet MS"/>
              </a:rPr>
              <a:t>r</a:t>
            </a:r>
            <a:r>
              <a:rPr sz="1200" spc="15" dirty="0">
                <a:latin typeface="Trebuchet MS"/>
                <a:cs typeface="Trebuchet MS"/>
              </a:rPr>
              <a:t>e(</a:t>
            </a:r>
            <a:r>
              <a:rPr sz="1200" spc="-70" dirty="0">
                <a:latin typeface="Trebuchet MS"/>
                <a:cs typeface="Trebuchet MS"/>
              </a:rPr>
              <a:t>'</a:t>
            </a:r>
            <a:r>
              <a:rPr sz="1200" spc="-20" dirty="0">
                <a:latin typeface="Trebuchet MS"/>
                <a:cs typeface="Trebuchet MS"/>
              </a:rPr>
              <a:t>e</a:t>
            </a:r>
            <a:r>
              <a:rPr sz="1200" spc="40" dirty="0">
                <a:latin typeface="Trebuchet MS"/>
                <a:cs typeface="Trebuchet MS"/>
              </a:rPr>
              <a:t>xp</a:t>
            </a:r>
            <a:r>
              <a:rPr sz="1200" spc="15" dirty="0">
                <a:latin typeface="Trebuchet MS"/>
                <a:cs typeface="Trebuchet MS"/>
              </a:rPr>
              <a:t>r</a:t>
            </a:r>
            <a:r>
              <a:rPr sz="1200" spc="20" dirty="0">
                <a:latin typeface="Trebuchet MS"/>
                <a:cs typeface="Trebuchet MS"/>
              </a:rPr>
              <a:t>e</a:t>
            </a:r>
            <a:r>
              <a:rPr sz="1200" spc="114" dirty="0">
                <a:latin typeface="Trebuchet MS"/>
                <a:cs typeface="Trebuchet MS"/>
              </a:rPr>
              <a:t>s</a:t>
            </a:r>
            <a:r>
              <a:rPr sz="1200" spc="110" dirty="0">
                <a:latin typeface="Trebuchet MS"/>
                <a:cs typeface="Trebuchet MS"/>
              </a:rPr>
              <a:t>s</a:t>
            </a:r>
            <a:r>
              <a:rPr sz="1200" spc="-40" dirty="0">
                <a:latin typeface="Trebuchet MS"/>
                <a:cs typeface="Trebuchet MS"/>
              </a:rPr>
              <a:t>');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08757" y="974759"/>
            <a:ext cx="156019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50" dirty="0">
                <a:latin typeface="Trebuchet MS"/>
                <a:cs typeface="Trebuchet MS"/>
              </a:rPr>
              <a:t>c</a:t>
            </a:r>
            <a:r>
              <a:rPr sz="1200" spc="30" dirty="0">
                <a:latin typeface="Trebuchet MS"/>
                <a:cs typeface="Trebuchet MS"/>
              </a:rPr>
              <a:t>o</a:t>
            </a:r>
            <a:r>
              <a:rPr sz="1200" spc="25" dirty="0">
                <a:latin typeface="Trebuchet MS"/>
                <a:cs typeface="Trebuchet MS"/>
              </a:rPr>
              <a:t>n</a:t>
            </a:r>
            <a:r>
              <a:rPr sz="1200" spc="105" dirty="0">
                <a:latin typeface="Trebuchet MS"/>
                <a:cs typeface="Trebuchet MS"/>
              </a:rPr>
              <a:t>s</a:t>
            </a:r>
            <a:r>
              <a:rPr sz="1200" spc="-10" dirty="0">
                <a:latin typeface="Trebuchet MS"/>
                <a:cs typeface="Trebuchet MS"/>
              </a:rPr>
              <a:t>t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app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=</a:t>
            </a:r>
            <a:r>
              <a:rPr sz="1200" spc="-90" dirty="0">
                <a:latin typeface="Trebuchet MS"/>
                <a:cs typeface="Trebuchet MS"/>
              </a:rPr>
              <a:t> </a:t>
            </a:r>
            <a:r>
              <a:rPr sz="1200" spc="-20" dirty="0">
                <a:latin typeface="Trebuchet MS"/>
                <a:cs typeface="Trebuchet MS"/>
              </a:rPr>
              <a:t>e</a:t>
            </a:r>
            <a:r>
              <a:rPr sz="1200" spc="40" dirty="0">
                <a:latin typeface="Trebuchet MS"/>
                <a:cs typeface="Trebuchet MS"/>
              </a:rPr>
              <a:t>xp</a:t>
            </a:r>
            <a:r>
              <a:rPr sz="1200" spc="15" dirty="0">
                <a:latin typeface="Trebuchet MS"/>
                <a:cs typeface="Trebuchet MS"/>
              </a:rPr>
              <a:t>r</a:t>
            </a:r>
            <a:r>
              <a:rPr sz="1200" spc="20" dirty="0">
                <a:latin typeface="Trebuchet MS"/>
                <a:cs typeface="Trebuchet MS"/>
              </a:rPr>
              <a:t>e</a:t>
            </a:r>
            <a:r>
              <a:rPr sz="1200" spc="114" dirty="0">
                <a:latin typeface="Trebuchet MS"/>
                <a:cs typeface="Trebuchet MS"/>
              </a:rPr>
              <a:t>s</a:t>
            </a:r>
            <a:r>
              <a:rPr sz="1200" spc="-45" dirty="0">
                <a:latin typeface="Trebuchet MS"/>
                <a:cs typeface="Trebuchet MS"/>
              </a:rPr>
              <a:t>s();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1200" spc="50" dirty="0">
                <a:latin typeface="Trebuchet MS"/>
                <a:cs typeface="Trebuchet MS"/>
              </a:rPr>
              <a:t>c</a:t>
            </a:r>
            <a:r>
              <a:rPr sz="1200" spc="30" dirty="0">
                <a:latin typeface="Trebuchet MS"/>
                <a:cs typeface="Trebuchet MS"/>
              </a:rPr>
              <a:t>o</a:t>
            </a:r>
            <a:r>
              <a:rPr sz="1200" spc="25" dirty="0">
                <a:latin typeface="Trebuchet MS"/>
                <a:cs typeface="Trebuchet MS"/>
              </a:rPr>
              <a:t>n</a:t>
            </a:r>
            <a:r>
              <a:rPr sz="1200" spc="105" dirty="0">
                <a:latin typeface="Trebuchet MS"/>
                <a:cs typeface="Trebuchet MS"/>
              </a:rPr>
              <a:t>s</a:t>
            </a:r>
            <a:r>
              <a:rPr sz="1200" spc="-10" dirty="0">
                <a:latin typeface="Trebuchet MS"/>
                <a:cs typeface="Trebuchet MS"/>
              </a:rPr>
              <a:t>t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90" dirty="0">
                <a:latin typeface="Trebuchet MS"/>
                <a:cs typeface="Trebuchet MS"/>
              </a:rPr>
              <a:t>P</a:t>
            </a:r>
            <a:r>
              <a:rPr sz="1200" spc="95" dirty="0">
                <a:latin typeface="Trebuchet MS"/>
                <a:cs typeface="Trebuchet MS"/>
              </a:rPr>
              <a:t>O</a:t>
            </a:r>
            <a:r>
              <a:rPr sz="1200" spc="70" dirty="0">
                <a:latin typeface="Trebuchet MS"/>
                <a:cs typeface="Trebuchet MS"/>
              </a:rPr>
              <a:t>R</a:t>
            </a:r>
            <a:r>
              <a:rPr sz="1200" spc="15" dirty="0">
                <a:latin typeface="Trebuchet MS"/>
                <a:cs typeface="Trebuchet MS"/>
              </a:rPr>
              <a:t>T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=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114" dirty="0">
                <a:latin typeface="Trebuchet MS"/>
                <a:cs typeface="Trebuchet MS"/>
              </a:rPr>
              <a:t>3</a:t>
            </a:r>
            <a:r>
              <a:rPr sz="1200" spc="95" dirty="0">
                <a:latin typeface="Trebuchet MS"/>
                <a:cs typeface="Trebuchet MS"/>
              </a:rPr>
              <a:t>00</a:t>
            </a:r>
            <a:r>
              <a:rPr sz="1200" spc="-25" dirty="0">
                <a:latin typeface="Trebuchet MS"/>
                <a:cs typeface="Trebuchet MS"/>
              </a:rPr>
              <a:t>0;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08757" y="2072038"/>
            <a:ext cx="1901825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Trebuchet MS"/>
                <a:cs typeface="Trebuchet MS"/>
              </a:rPr>
              <a:t>app.use(express.json());</a:t>
            </a:r>
            <a:endParaRPr sz="1200">
              <a:latin typeface="Trebuchet MS"/>
              <a:cs typeface="Trebuchet MS"/>
            </a:endParaRPr>
          </a:p>
          <a:p>
            <a:pPr marL="158750" marR="5080" indent="-146685">
              <a:lnSpc>
                <a:spcPct val="200000"/>
              </a:lnSpc>
            </a:pPr>
            <a:r>
              <a:rPr sz="1200" spc="5" dirty="0">
                <a:latin typeface="Trebuchet MS"/>
                <a:cs typeface="Trebuchet MS"/>
              </a:rPr>
              <a:t>app.p</a:t>
            </a:r>
            <a:r>
              <a:rPr sz="1200" dirty="0">
                <a:latin typeface="Trebuchet MS"/>
                <a:cs typeface="Trebuchet MS"/>
              </a:rPr>
              <a:t>o</a:t>
            </a:r>
            <a:r>
              <a:rPr sz="1200" spc="105" dirty="0">
                <a:latin typeface="Trebuchet MS"/>
                <a:cs typeface="Trebuchet MS"/>
              </a:rPr>
              <a:t>s</a:t>
            </a:r>
            <a:r>
              <a:rPr sz="1200" spc="-40" dirty="0">
                <a:latin typeface="Trebuchet MS"/>
                <a:cs typeface="Trebuchet MS"/>
              </a:rPr>
              <a:t>t('/',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-45" dirty="0">
                <a:latin typeface="Trebuchet MS"/>
                <a:cs typeface="Trebuchet MS"/>
              </a:rPr>
              <a:t>(</a:t>
            </a:r>
            <a:r>
              <a:rPr sz="1200" spc="-55" dirty="0">
                <a:latin typeface="Trebuchet MS"/>
                <a:cs typeface="Trebuchet MS"/>
              </a:rPr>
              <a:t>r</a:t>
            </a:r>
            <a:r>
              <a:rPr sz="1200" spc="-35" dirty="0">
                <a:latin typeface="Trebuchet MS"/>
                <a:cs typeface="Trebuchet MS"/>
              </a:rPr>
              <a:t>eq</a:t>
            </a:r>
            <a:r>
              <a:rPr sz="1200" spc="-20" dirty="0">
                <a:latin typeface="Trebuchet MS"/>
                <a:cs typeface="Trebuchet MS"/>
              </a:rPr>
              <a:t>,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-10" dirty="0">
                <a:latin typeface="Trebuchet MS"/>
                <a:cs typeface="Trebuchet MS"/>
              </a:rPr>
              <a:t>r</a:t>
            </a:r>
            <a:r>
              <a:rPr sz="1200" spc="20" dirty="0">
                <a:latin typeface="Trebuchet MS"/>
                <a:cs typeface="Trebuchet MS"/>
              </a:rPr>
              <a:t>e</a:t>
            </a:r>
            <a:r>
              <a:rPr sz="1200" spc="110" dirty="0">
                <a:latin typeface="Trebuchet MS"/>
                <a:cs typeface="Trebuchet MS"/>
              </a:rPr>
              <a:t>s</a:t>
            </a:r>
            <a:r>
              <a:rPr sz="1200" spc="-15" dirty="0">
                <a:latin typeface="Trebuchet MS"/>
                <a:cs typeface="Trebuchet MS"/>
              </a:rPr>
              <a:t>)=&gt;{  </a:t>
            </a:r>
            <a:r>
              <a:rPr sz="1200" spc="50" dirty="0">
                <a:latin typeface="Trebuchet MS"/>
                <a:cs typeface="Trebuchet MS"/>
              </a:rPr>
              <a:t>c</a:t>
            </a:r>
            <a:r>
              <a:rPr sz="1200" spc="30" dirty="0">
                <a:latin typeface="Trebuchet MS"/>
                <a:cs typeface="Trebuchet MS"/>
              </a:rPr>
              <a:t>o</a:t>
            </a:r>
            <a:r>
              <a:rPr sz="1200" spc="25" dirty="0">
                <a:latin typeface="Trebuchet MS"/>
                <a:cs typeface="Trebuchet MS"/>
              </a:rPr>
              <a:t>n</a:t>
            </a:r>
            <a:r>
              <a:rPr sz="1200" spc="105" dirty="0">
                <a:latin typeface="Trebuchet MS"/>
                <a:cs typeface="Trebuchet MS"/>
              </a:rPr>
              <a:t>s</a:t>
            </a:r>
            <a:r>
              <a:rPr sz="1200" spc="-10" dirty="0">
                <a:latin typeface="Trebuchet MS"/>
                <a:cs typeface="Trebuchet MS"/>
              </a:rPr>
              <a:t>t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-15" dirty="0">
                <a:latin typeface="Trebuchet MS"/>
                <a:cs typeface="Trebuchet MS"/>
              </a:rPr>
              <a:t>{n</a:t>
            </a:r>
            <a:r>
              <a:rPr sz="1200" spc="35" dirty="0">
                <a:latin typeface="Trebuchet MS"/>
                <a:cs typeface="Trebuchet MS"/>
              </a:rPr>
              <a:t>am</a:t>
            </a:r>
            <a:r>
              <a:rPr sz="1200" spc="10" dirty="0">
                <a:latin typeface="Trebuchet MS"/>
                <a:cs typeface="Trebuchet MS"/>
              </a:rPr>
              <a:t>e</a:t>
            </a:r>
            <a:r>
              <a:rPr sz="1200" spc="-45" dirty="0">
                <a:latin typeface="Trebuchet MS"/>
                <a:cs typeface="Trebuchet MS"/>
              </a:rPr>
              <a:t>}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=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-10" dirty="0">
                <a:latin typeface="Trebuchet MS"/>
                <a:cs typeface="Trebuchet MS"/>
              </a:rPr>
              <a:t>r</a:t>
            </a:r>
            <a:r>
              <a:rPr sz="1200" spc="-15" dirty="0">
                <a:latin typeface="Trebuchet MS"/>
                <a:cs typeface="Trebuchet MS"/>
              </a:rPr>
              <a:t>eq.body;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08757" y="3535078"/>
            <a:ext cx="22472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0655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Trebuchet MS"/>
                <a:cs typeface="Trebuchet MS"/>
              </a:rPr>
              <a:t>r</a:t>
            </a:r>
            <a:r>
              <a:rPr sz="1200" spc="20" dirty="0">
                <a:latin typeface="Trebuchet MS"/>
                <a:cs typeface="Trebuchet MS"/>
              </a:rPr>
              <a:t>e</a:t>
            </a:r>
            <a:r>
              <a:rPr sz="1200" spc="-15" dirty="0">
                <a:latin typeface="Trebuchet MS"/>
                <a:cs typeface="Trebuchet MS"/>
              </a:rPr>
              <a:t>s.send(`</a:t>
            </a:r>
            <a:r>
              <a:rPr sz="1200" spc="-85" dirty="0">
                <a:latin typeface="Trebuchet MS"/>
                <a:cs typeface="Trebuchet MS"/>
              </a:rPr>
              <a:t>W</a:t>
            </a:r>
            <a:r>
              <a:rPr sz="1200" spc="15" dirty="0">
                <a:latin typeface="Trebuchet MS"/>
                <a:cs typeface="Trebuchet MS"/>
              </a:rPr>
              <a:t>e</a:t>
            </a:r>
            <a:r>
              <a:rPr sz="1200" spc="-20" dirty="0">
                <a:latin typeface="Trebuchet MS"/>
                <a:cs typeface="Trebuchet MS"/>
              </a:rPr>
              <a:t>l</a:t>
            </a:r>
            <a:r>
              <a:rPr sz="1200" spc="50" dirty="0">
                <a:latin typeface="Trebuchet MS"/>
                <a:cs typeface="Trebuchet MS"/>
              </a:rPr>
              <a:t>c</a:t>
            </a:r>
            <a:r>
              <a:rPr sz="1200" spc="30" dirty="0">
                <a:latin typeface="Trebuchet MS"/>
                <a:cs typeface="Trebuchet MS"/>
              </a:rPr>
              <a:t>om</a:t>
            </a:r>
            <a:r>
              <a:rPr sz="1200" spc="25" dirty="0">
                <a:latin typeface="Trebuchet MS"/>
                <a:cs typeface="Trebuchet MS"/>
              </a:rPr>
              <a:t>e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45" dirty="0">
                <a:latin typeface="Trebuchet MS"/>
                <a:cs typeface="Trebuchet MS"/>
              </a:rPr>
              <a:t>${n</a:t>
            </a:r>
            <a:r>
              <a:rPr sz="1200" spc="35" dirty="0">
                <a:latin typeface="Trebuchet MS"/>
                <a:cs typeface="Trebuchet MS"/>
              </a:rPr>
              <a:t>am</a:t>
            </a:r>
            <a:r>
              <a:rPr sz="1200" spc="10" dirty="0">
                <a:latin typeface="Trebuchet MS"/>
                <a:cs typeface="Trebuchet MS"/>
              </a:rPr>
              <a:t>e</a:t>
            </a:r>
            <a:r>
              <a:rPr sz="1200" spc="-160" dirty="0">
                <a:latin typeface="Trebuchet MS"/>
                <a:cs typeface="Trebuchet MS"/>
              </a:rPr>
              <a:t>}`);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1200" spc="-60" dirty="0">
                <a:latin typeface="Trebuchet MS"/>
                <a:cs typeface="Trebuchet MS"/>
              </a:rPr>
              <a:t>})</a:t>
            </a:r>
            <a:endParaRPr sz="1200">
              <a:latin typeface="Trebuchet MS"/>
              <a:cs typeface="Trebuchet MS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3999" cy="5143499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89" cy="514349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208757" y="243239"/>
            <a:ext cx="4093210" cy="2768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Trebuchet MS"/>
                <a:cs typeface="Trebuchet MS"/>
              </a:rPr>
              <a:t>app.</a:t>
            </a:r>
            <a:r>
              <a:rPr sz="1200" spc="-15" dirty="0">
                <a:latin typeface="Trebuchet MS"/>
                <a:cs typeface="Trebuchet MS"/>
              </a:rPr>
              <a:t>l</a:t>
            </a:r>
            <a:r>
              <a:rPr sz="1200" spc="25" dirty="0">
                <a:latin typeface="Trebuchet MS"/>
                <a:cs typeface="Trebuchet MS"/>
              </a:rPr>
              <a:t>is</a:t>
            </a:r>
            <a:r>
              <a:rPr sz="1200" spc="-30" dirty="0">
                <a:latin typeface="Trebuchet MS"/>
                <a:cs typeface="Trebuchet MS"/>
              </a:rPr>
              <a:t>t</a:t>
            </a:r>
            <a:r>
              <a:rPr sz="1200" spc="10" dirty="0">
                <a:latin typeface="Trebuchet MS"/>
                <a:cs typeface="Trebuchet MS"/>
              </a:rPr>
              <a:t>en(</a:t>
            </a:r>
            <a:r>
              <a:rPr sz="1200" spc="20" dirty="0">
                <a:latin typeface="Trebuchet MS"/>
                <a:cs typeface="Trebuchet MS"/>
              </a:rPr>
              <a:t>P</a:t>
            </a:r>
            <a:r>
              <a:rPr sz="1200" spc="95" dirty="0">
                <a:latin typeface="Trebuchet MS"/>
                <a:cs typeface="Trebuchet MS"/>
              </a:rPr>
              <a:t>O</a:t>
            </a:r>
            <a:r>
              <a:rPr sz="1200" spc="70" dirty="0">
                <a:latin typeface="Trebuchet MS"/>
                <a:cs typeface="Trebuchet MS"/>
              </a:rPr>
              <a:t>R</a:t>
            </a:r>
            <a:r>
              <a:rPr sz="1200" spc="-75" dirty="0">
                <a:latin typeface="Trebuchet MS"/>
                <a:cs typeface="Trebuchet MS"/>
              </a:rPr>
              <a:t>T</a:t>
            </a:r>
            <a:r>
              <a:rPr sz="1200" spc="-155" dirty="0">
                <a:latin typeface="Trebuchet MS"/>
                <a:cs typeface="Trebuchet MS"/>
              </a:rPr>
              <a:t>,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-20" dirty="0">
                <a:latin typeface="Trebuchet MS"/>
                <a:cs typeface="Trebuchet MS"/>
              </a:rPr>
              <a:t>(er</a:t>
            </a:r>
            <a:r>
              <a:rPr sz="1200" spc="-30" dirty="0">
                <a:latin typeface="Trebuchet MS"/>
                <a:cs typeface="Trebuchet MS"/>
              </a:rPr>
              <a:t>r</a:t>
            </a:r>
            <a:r>
              <a:rPr sz="1200" spc="15" dirty="0">
                <a:latin typeface="Trebuchet MS"/>
                <a:cs typeface="Trebuchet MS"/>
              </a:rPr>
              <a:t>o</a:t>
            </a:r>
            <a:r>
              <a:rPr sz="1200" spc="-5" dirty="0">
                <a:latin typeface="Trebuchet MS"/>
                <a:cs typeface="Trebuchet MS"/>
              </a:rPr>
              <a:t>r</a:t>
            </a:r>
            <a:r>
              <a:rPr sz="1200" spc="-70" dirty="0">
                <a:latin typeface="Trebuchet MS"/>
                <a:cs typeface="Trebuchet MS"/>
              </a:rPr>
              <a:t>) </a:t>
            </a:r>
            <a:r>
              <a:rPr sz="1200" spc="-5" dirty="0">
                <a:latin typeface="Trebuchet MS"/>
                <a:cs typeface="Trebuchet MS"/>
              </a:rPr>
              <a:t>=&gt;{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160655">
              <a:lnSpc>
                <a:spcPct val="100000"/>
              </a:lnSpc>
            </a:pPr>
            <a:r>
              <a:rPr sz="1200" spc="-35" dirty="0">
                <a:latin typeface="Trebuchet MS"/>
                <a:cs typeface="Trebuchet MS"/>
              </a:rPr>
              <a:t>if(!error)</a:t>
            </a:r>
            <a:endParaRPr sz="1200">
              <a:latin typeface="Trebuchet MS"/>
              <a:cs typeface="Trebuchet MS"/>
            </a:endParaRPr>
          </a:p>
          <a:p>
            <a:pPr marL="753110" marR="328930" indent="-446405">
              <a:lnSpc>
                <a:spcPct val="200000"/>
              </a:lnSpc>
            </a:pPr>
            <a:r>
              <a:rPr sz="1200" spc="25" dirty="0">
                <a:latin typeface="Trebuchet MS"/>
                <a:cs typeface="Trebuchet MS"/>
              </a:rPr>
              <a:t>console.log("Server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is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60" dirty="0">
                <a:latin typeface="Trebuchet MS"/>
                <a:cs typeface="Trebuchet MS"/>
              </a:rPr>
              <a:t>Successfully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Running,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and </a:t>
            </a:r>
            <a:r>
              <a:rPr sz="1200" spc="-345" dirty="0">
                <a:latin typeface="Trebuchet MS"/>
                <a:cs typeface="Trebuchet MS"/>
              </a:rPr>
              <a:t> </a:t>
            </a:r>
            <a:r>
              <a:rPr sz="1200" spc="75" dirty="0">
                <a:latin typeface="Trebuchet MS"/>
                <a:cs typeface="Trebuchet MS"/>
              </a:rPr>
              <a:t>App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is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listening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on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port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75" dirty="0">
                <a:latin typeface="Trebuchet MS"/>
                <a:cs typeface="Trebuchet MS"/>
              </a:rPr>
              <a:t>"+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45" dirty="0">
                <a:latin typeface="Trebuchet MS"/>
                <a:cs typeface="Trebuchet MS"/>
              </a:rPr>
              <a:t>PORT)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158750">
              <a:lnSpc>
                <a:spcPct val="100000"/>
              </a:lnSpc>
            </a:pPr>
            <a:r>
              <a:rPr sz="1200" spc="35" dirty="0">
                <a:latin typeface="Trebuchet MS"/>
                <a:cs typeface="Trebuchet MS"/>
              </a:rPr>
              <a:t>else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306705">
              <a:lnSpc>
                <a:spcPct val="100000"/>
              </a:lnSpc>
              <a:spcBef>
                <a:spcPts val="5"/>
              </a:spcBef>
            </a:pPr>
            <a:r>
              <a:rPr sz="1200" spc="20" dirty="0">
                <a:latin typeface="Trebuchet MS"/>
                <a:cs typeface="Trebuchet MS"/>
              </a:rPr>
              <a:t>console.log("Error</a:t>
            </a:r>
            <a:r>
              <a:rPr sz="1200" spc="-90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occurred,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server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can't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start",</a:t>
            </a:r>
            <a:r>
              <a:rPr sz="1200" spc="-90" dirty="0">
                <a:latin typeface="Trebuchet MS"/>
                <a:cs typeface="Trebuchet MS"/>
              </a:rPr>
              <a:t> </a:t>
            </a:r>
            <a:r>
              <a:rPr sz="1200" spc="-30" dirty="0">
                <a:latin typeface="Trebuchet MS"/>
                <a:cs typeface="Trebuchet MS"/>
              </a:rPr>
              <a:t>error);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160655">
              <a:lnSpc>
                <a:spcPct val="100000"/>
              </a:lnSpc>
            </a:pPr>
            <a:r>
              <a:rPr sz="1200" spc="-45" dirty="0">
                <a:latin typeface="Trebuchet MS"/>
                <a:cs typeface="Trebuchet MS"/>
              </a:rPr>
              <a:t>}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1200" spc="-114" dirty="0">
                <a:latin typeface="Trebuchet MS"/>
                <a:cs typeface="Trebuchet MS"/>
              </a:rPr>
              <a:t>);</a:t>
            </a:r>
            <a:endParaRPr sz="1200">
              <a:latin typeface="Trebuchet MS"/>
              <a:cs typeface="Trebuchet MS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3999" cy="514349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" y="0"/>
            <a:ext cx="9144000" cy="5143500"/>
            <a:chOff x="-1" y="0"/>
            <a:chExt cx="9144000" cy="51435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3989" cy="514349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315283"/>
              <a:ext cx="135890" cy="344170"/>
            </a:xfrm>
            <a:custGeom>
              <a:avLst/>
              <a:gdLst/>
              <a:ahLst/>
              <a:cxnLst/>
              <a:rect l="l" t="t" r="r" b="b"/>
              <a:pathLst>
                <a:path w="135890" h="344170">
                  <a:moveTo>
                    <a:pt x="135730" y="344090"/>
                  </a:moveTo>
                  <a:lnTo>
                    <a:pt x="0" y="344090"/>
                  </a:lnTo>
                  <a:lnTo>
                    <a:pt x="0" y="0"/>
                  </a:lnTo>
                  <a:lnTo>
                    <a:pt x="135730" y="0"/>
                  </a:lnTo>
                  <a:lnTo>
                    <a:pt x="135730" y="344090"/>
                  </a:lnTo>
                  <a:close/>
                </a:path>
              </a:pathLst>
            </a:custGeom>
            <a:solidFill>
              <a:srgbClr val="2236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" y="0"/>
              <a:ext cx="9144000" cy="5143499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234750" y="350665"/>
            <a:ext cx="7675880" cy="2184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72415" indent="-260350">
              <a:lnSpc>
                <a:spcPct val="100000"/>
              </a:lnSpc>
              <a:spcBef>
                <a:spcPts val="100"/>
              </a:spcBef>
              <a:buSzPct val="116666"/>
              <a:buFont typeface="Lucida Sans Unicode"/>
              <a:buChar char="▪"/>
              <a:tabLst>
                <a:tab pos="271780" algn="l"/>
                <a:tab pos="273050" algn="l"/>
              </a:tabLst>
            </a:pPr>
            <a:r>
              <a:rPr sz="1200" spc="20" dirty="0">
                <a:latin typeface="Trebuchet MS"/>
                <a:cs typeface="Trebuchet MS"/>
              </a:rPr>
              <a:t>Application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programming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interfaces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have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two</a:t>
            </a:r>
            <a:r>
              <a:rPr sz="1200" spc="-9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components: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buFont typeface="Lucida Sans Unicode"/>
              <a:buChar char="▪"/>
            </a:pPr>
            <a:endParaRPr sz="1650">
              <a:latin typeface="Trebuchet MS"/>
              <a:cs typeface="Trebuchet MS"/>
            </a:endParaRPr>
          </a:p>
          <a:p>
            <a:pPr marL="556260" marR="408940" lvl="1" indent="-263525">
              <a:lnSpc>
                <a:spcPct val="100000"/>
              </a:lnSpc>
              <a:buFont typeface="Lucida Sans Unicode"/>
              <a:buChar char="▪"/>
              <a:tabLst>
                <a:tab pos="556260" algn="l"/>
                <a:tab pos="556895" algn="l"/>
              </a:tabLst>
            </a:pPr>
            <a:r>
              <a:rPr sz="1200" spc="10" dirty="0">
                <a:latin typeface="Trebuchet MS"/>
                <a:cs typeface="Trebuchet MS"/>
              </a:rPr>
              <a:t>Technical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speciﬁcation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which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describes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data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exchange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options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between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solutions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that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have </a:t>
            </a:r>
            <a:r>
              <a:rPr sz="1200" spc="-345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speciﬁcations</a:t>
            </a:r>
            <a:r>
              <a:rPr sz="1200" spc="-90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done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-5" dirty="0">
                <a:latin typeface="Trebuchet MS"/>
                <a:cs typeface="Trebuchet MS"/>
              </a:rPr>
              <a:t>in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form</a:t>
            </a:r>
            <a:r>
              <a:rPr sz="1200" spc="-90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of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data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delivery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protocols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and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request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for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processing.</a:t>
            </a:r>
            <a:endParaRPr sz="1200">
              <a:latin typeface="Trebuchet MS"/>
              <a:cs typeface="Trebuchet MS"/>
            </a:endParaRPr>
          </a:p>
          <a:p>
            <a:pPr lvl="1">
              <a:lnSpc>
                <a:spcPct val="100000"/>
              </a:lnSpc>
              <a:spcBef>
                <a:spcPts val="50"/>
              </a:spcBef>
              <a:buFont typeface="Lucida Sans Unicode"/>
              <a:buChar char="▪"/>
            </a:pPr>
            <a:endParaRPr sz="1200">
              <a:latin typeface="Trebuchet MS"/>
              <a:cs typeface="Trebuchet MS"/>
            </a:endParaRPr>
          </a:p>
          <a:p>
            <a:pPr marL="556260" lvl="1" indent="-264160">
              <a:lnSpc>
                <a:spcPct val="100000"/>
              </a:lnSpc>
              <a:buFont typeface="Lucida Sans Unicode"/>
              <a:buChar char="▪"/>
              <a:tabLst>
                <a:tab pos="556260" algn="l"/>
                <a:tab pos="556895" algn="l"/>
              </a:tabLst>
            </a:pPr>
            <a:r>
              <a:rPr sz="1200" spc="35" dirty="0">
                <a:latin typeface="Trebuchet MS"/>
                <a:cs typeface="Trebuchet MS"/>
              </a:rPr>
              <a:t>Software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interface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which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is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-10" dirty="0">
                <a:latin typeface="Trebuchet MS"/>
                <a:cs typeface="Trebuchet MS"/>
              </a:rPr>
              <a:t>written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to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speciﬁcation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which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represents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-80" dirty="0">
                <a:latin typeface="Trebuchet MS"/>
                <a:cs typeface="Trebuchet MS"/>
              </a:rPr>
              <a:t>it.</a:t>
            </a:r>
            <a:endParaRPr sz="1200">
              <a:latin typeface="Trebuchet MS"/>
              <a:cs typeface="Trebuchet MS"/>
            </a:endParaRPr>
          </a:p>
          <a:p>
            <a:pPr lvl="1">
              <a:lnSpc>
                <a:spcPct val="100000"/>
              </a:lnSpc>
              <a:spcBef>
                <a:spcPts val="20"/>
              </a:spcBef>
              <a:buFont typeface="Lucida Sans Unicode"/>
              <a:buChar char="▪"/>
            </a:pPr>
            <a:endParaRPr sz="1750">
              <a:latin typeface="Trebuchet MS"/>
              <a:cs typeface="Trebuchet MS"/>
            </a:endParaRPr>
          </a:p>
          <a:p>
            <a:pPr marL="272415" marR="5080" indent="-260350">
              <a:lnSpc>
                <a:spcPct val="101099"/>
              </a:lnSpc>
              <a:buSzPct val="116666"/>
              <a:buFont typeface="Lucida Sans Unicode"/>
              <a:buChar char="▪"/>
              <a:tabLst>
                <a:tab pos="271780" algn="l"/>
                <a:tab pos="273050" algn="l"/>
              </a:tabLst>
            </a:pPr>
            <a:r>
              <a:rPr sz="1200" spc="20" dirty="0">
                <a:latin typeface="Trebuchet MS"/>
                <a:cs typeface="Trebuchet MS"/>
              </a:rPr>
              <a:t>In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-10" dirty="0">
                <a:latin typeface="Trebuchet MS"/>
                <a:cs typeface="Trebuchet MS"/>
              </a:rPr>
              <a:t>this,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software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which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50" dirty="0">
                <a:latin typeface="Trebuchet MS"/>
                <a:cs typeface="Trebuchet MS"/>
              </a:rPr>
              <a:t>needs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65" dirty="0">
                <a:latin typeface="Trebuchet MS"/>
                <a:cs typeface="Trebuchet MS"/>
              </a:rPr>
              <a:t>access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information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or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functionality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from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software</a:t>
            </a:r>
            <a:r>
              <a:rPr sz="1200" spc="-9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calls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its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80" dirty="0">
                <a:latin typeface="Trebuchet MS"/>
                <a:cs typeface="Trebuchet MS"/>
              </a:rPr>
              <a:t>API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along </a:t>
            </a:r>
            <a:r>
              <a:rPr sz="1200" spc="-350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with </a:t>
            </a:r>
            <a:r>
              <a:rPr sz="1200" spc="40" dirty="0">
                <a:latin typeface="Trebuchet MS"/>
                <a:cs typeface="Trebuchet MS"/>
              </a:rPr>
              <a:t>specifying </a:t>
            </a:r>
            <a:r>
              <a:rPr sz="1200" spc="15" dirty="0">
                <a:latin typeface="Trebuchet MS"/>
                <a:cs typeface="Trebuchet MS"/>
              </a:rPr>
              <a:t>the </a:t>
            </a:r>
            <a:r>
              <a:rPr sz="1200" spc="20" dirty="0">
                <a:latin typeface="Trebuchet MS"/>
                <a:cs typeface="Trebuchet MS"/>
              </a:rPr>
              <a:t>requirements </a:t>
            </a:r>
            <a:r>
              <a:rPr sz="1200" spc="70" dirty="0">
                <a:latin typeface="Trebuchet MS"/>
                <a:cs typeface="Trebuchet MS"/>
              </a:rPr>
              <a:t>as </a:t>
            </a:r>
            <a:r>
              <a:rPr sz="1200" dirty="0">
                <a:latin typeface="Trebuchet MS"/>
                <a:cs typeface="Trebuchet MS"/>
              </a:rPr>
              <a:t>to </a:t>
            </a:r>
            <a:r>
              <a:rPr sz="1200" spc="30" dirty="0">
                <a:latin typeface="Trebuchet MS"/>
                <a:cs typeface="Trebuchet MS"/>
              </a:rPr>
              <a:t>how </a:t>
            </a:r>
            <a:r>
              <a:rPr sz="1200" spc="15" dirty="0">
                <a:latin typeface="Trebuchet MS"/>
                <a:cs typeface="Trebuchet MS"/>
              </a:rPr>
              <a:t>the </a:t>
            </a:r>
            <a:r>
              <a:rPr sz="1200" spc="10" dirty="0">
                <a:latin typeface="Trebuchet MS"/>
                <a:cs typeface="Trebuchet MS"/>
              </a:rPr>
              <a:t>functionality </a:t>
            </a:r>
            <a:r>
              <a:rPr sz="1200" spc="15" dirty="0">
                <a:latin typeface="Trebuchet MS"/>
                <a:cs typeface="Trebuchet MS"/>
              </a:rPr>
              <a:t>or the data </a:t>
            </a:r>
            <a:r>
              <a:rPr sz="1200" spc="40" dirty="0">
                <a:latin typeface="Trebuchet MS"/>
                <a:cs typeface="Trebuchet MS"/>
              </a:rPr>
              <a:t>should </a:t>
            </a:r>
            <a:r>
              <a:rPr sz="1200" spc="30" dirty="0">
                <a:latin typeface="Trebuchet MS"/>
                <a:cs typeface="Trebuchet MS"/>
              </a:rPr>
              <a:t>be </a:t>
            </a:r>
            <a:r>
              <a:rPr sz="1200" spc="-10" dirty="0">
                <a:latin typeface="Trebuchet MS"/>
                <a:cs typeface="Trebuchet MS"/>
              </a:rPr>
              <a:t>provided. </a:t>
            </a:r>
            <a:r>
              <a:rPr sz="1200" spc="20" dirty="0">
                <a:latin typeface="Trebuchet MS"/>
                <a:cs typeface="Trebuchet MS"/>
              </a:rPr>
              <a:t>The </a:t>
            </a:r>
            <a:r>
              <a:rPr sz="1200" spc="10" dirty="0">
                <a:latin typeface="Trebuchet MS"/>
                <a:cs typeface="Trebuchet MS"/>
              </a:rPr>
              <a:t>other </a:t>
            </a:r>
            <a:r>
              <a:rPr sz="1200" spc="15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software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simply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returns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data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functionality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70" dirty="0">
                <a:latin typeface="Trebuchet MS"/>
                <a:cs typeface="Trebuchet MS"/>
              </a:rPr>
              <a:t>as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requested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by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former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-5" dirty="0">
                <a:latin typeface="Trebuchet MS"/>
                <a:cs typeface="Trebuchet MS"/>
              </a:rPr>
              <a:t>application.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80" dirty="0">
                <a:latin typeface="Trebuchet MS"/>
                <a:cs typeface="Trebuchet MS"/>
              </a:rPr>
              <a:t>API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also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50" dirty="0">
                <a:latin typeface="Trebuchet MS"/>
                <a:cs typeface="Trebuchet MS"/>
              </a:rPr>
              <a:t>speciﬁes </a:t>
            </a:r>
            <a:r>
              <a:rPr sz="1200" spc="5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interface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by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which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both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these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applications</a:t>
            </a:r>
            <a:r>
              <a:rPr sz="1200" spc="-90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communicate.</a:t>
            </a:r>
            <a:endParaRPr sz="1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" y="0"/>
            <a:ext cx="9144000" cy="5143500"/>
            <a:chOff x="-1" y="0"/>
            <a:chExt cx="9144000" cy="51435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3989" cy="514349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315283"/>
              <a:ext cx="135890" cy="344170"/>
            </a:xfrm>
            <a:custGeom>
              <a:avLst/>
              <a:gdLst/>
              <a:ahLst/>
              <a:cxnLst/>
              <a:rect l="l" t="t" r="r" b="b"/>
              <a:pathLst>
                <a:path w="135890" h="344170">
                  <a:moveTo>
                    <a:pt x="135730" y="344090"/>
                  </a:moveTo>
                  <a:lnTo>
                    <a:pt x="0" y="344090"/>
                  </a:lnTo>
                  <a:lnTo>
                    <a:pt x="0" y="0"/>
                  </a:lnTo>
                  <a:lnTo>
                    <a:pt x="135730" y="0"/>
                  </a:lnTo>
                  <a:lnTo>
                    <a:pt x="135730" y="344090"/>
                  </a:lnTo>
                  <a:close/>
                </a:path>
              </a:pathLst>
            </a:custGeom>
            <a:solidFill>
              <a:srgbClr val="2236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" y="0"/>
              <a:ext cx="9144000" cy="5143499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208757" y="243239"/>
            <a:ext cx="6999605" cy="1488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195" dirty="0">
                <a:latin typeface="Trebuchet MS"/>
                <a:cs typeface="Trebuchet MS"/>
              </a:rPr>
              <a:t>S</a:t>
            </a:r>
            <a:r>
              <a:rPr sz="1200" b="1" spc="-5" dirty="0">
                <a:latin typeface="Trebuchet MS"/>
                <a:cs typeface="Trebuchet MS"/>
              </a:rPr>
              <a:t>t</a:t>
            </a:r>
            <a:r>
              <a:rPr sz="1200" b="1" spc="10" dirty="0">
                <a:latin typeface="Trebuchet MS"/>
                <a:cs typeface="Trebuchet MS"/>
              </a:rPr>
              <a:t>e</a:t>
            </a:r>
            <a:r>
              <a:rPr sz="1200" b="1" spc="15" dirty="0">
                <a:latin typeface="Trebuchet MS"/>
                <a:cs typeface="Trebuchet MS"/>
              </a:rPr>
              <a:t>p</a:t>
            </a:r>
            <a:r>
              <a:rPr sz="1200" b="1" spc="-100" dirty="0">
                <a:latin typeface="Trebuchet MS"/>
                <a:cs typeface="Trebuchet MS"/>
              </a:rPr>
              <a:t> </a:t>
            </a:r>
            <a:r>
              <a:rPr sz="1200" b="1" spc="-5" dirty="0">
                <a:latin typeface="Trebuchet MS"/>
                <a:cs typeface="Trebuchet MS"/>
              </a:rPr>
              <a:t>t</a:t>
            </a:r>
            <a:r>
              <a:rPr sz="1200" b="1" spc="10" dirty="0">
                <a:latin typeface="Trebuchet MS"/>
                <a:cs typeface="Trebuchet MS"/>
              </a:rPr>
              <a:t>o</a:t>
            </a:r>
            <a:r>
              <a:rPr sz="1200" b="1" spc="-100" dirty="0">
                <a:latin typeface="Trebuchet MS"/>
                <a:cs typeface="Trebuchet MS"/>
              </a:rPr>
              <a:t> </a:t>
            </a:r>
            <a:r>
              <a:rPr sz="1200" b="1" spc="-10" dirty="0">
                <a:latin typeface="Trebuchet MS"/>
                <a:cs typeface="Trebuchet MS"/>
              </a:rPr>
              <a:t>ru</a:t>
            </a:r>
            <a:r>
              <a:rPr sz="1200" b="1" dirty="0">
                <a:latin typeface="Trebuchet MS"/>
                <a:cs typeface="Trebuchet MS"/>
              </a:rPr>
              <a:t>n</a:t>
            </a:r>
            <a:r>
              <a:rPr sz="1200" b="1" spc="-95" dirty="0">
                <a:latin typeface="Trebuchet MS"/>
                <a:cs typeface="Trebuchet MS"/>
              </a:rPr>
              <a:t> </a:t>
            </a:r>
            <a:r>
              <a:rPr sz="1200" b="1" dirty="0">
                <a:latin typeface="Trebuchet MS"/>
                <a:cs typeface="Trebuchet MS"/>
              </a:rPr>
              <a:t>th</a:t>
            </a:r>
            <a:r>
              <a:rPr sz="1200" b="1" spc="5" dirty="0">
                <a:latin typeface="Trebuchet MS"/>
                <a:cs typeface="Trebuchet MS"/>
              </a:rPr>
              <a:t>e</a:t>
            </a:r>
            <a:r>
              <a:rPr sz="1200" b="1" spc="-100" dirty="0">
                <a:latin typeface="Trebuchet MS"/>
                <a:cs typeface="Trebuchet MS"/>
              </a:rPr>
              <a:t> </a:t>
            </a:r>
            <a:r>
              <a:rPr sz="1200" b="1" spc="30" dirty="0">
                <a:latin typeface="Trebuchet MS"/>
                <a:cs typeface="Trebuchet MS"/>
              </a:rPr>
              <a:t>app</a:t>
            </a:r>
            <a:r>
              <a:rPr sz="1200" b="1" spc="10" dirty="0">
                <a:latin typeface="Trebuchet MS"/>
                <a:cs typeface="Trebuchet MS"/>
              </a:rPr>
              <a:t>l</a:t>
            </a:r>
            <a:r>
              <a:rPr sz="1200" b="1" dirty="0">
                <a:latin typeface="Trebuchet MS"/>
                <a:cs typeface="Trebuchet MS"/>
              </a:rPr>
              <a:t>i</a:t>
            </a:r>
            <a:r>
              <a:rPr sz="1200" b="1" spc="-5" dirty="0">
                <a:latin typeface="Trebuchet MS"/>
                <a:cs typeface="Trebuchet MS"/>
              </a:rPr>
              <a:t>c</a:t>
            </a:r>
            <a:r>
              <a:rPr sz="1200" b="1" spc="15" dirty="0">
                <a:latin typeface="Trebuchet MS"/>
                <a:cs typeface="Trebuchet MS"/>
              </a:rPr>
              <a:t>a</a:t>
            </a:r>
            <a:r>
              <a:rPr sz="1200" b="1" spc="-30" dirty="0">
                <a:latin typeface="Trebuchet MS"/>
                <a:cs typeface="Trebuchet MS"/>
              </a:rPr>
              <a:t>tion: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12700" marR="5080">
              <a:lnSpc>
                <a:spcPct val="100000"/>
              </a:lnSpc>
            </a:pPr>
            <a:r>
              <a:rPr sz="1200" spc="45" dirty="0">
                <a:latin typeface="Trebuchet MS"/>
                <a:cs typeface="Trebuchet MS"/>
              </a:rPr>
              <a:t>We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are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70" dirty="0">
                <a:latin typeface="Trebuchet MS"/>
                <a:cs typeface="Trebuchet MS"/>
              </a:rPr>
              <a:t>Accessing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route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with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Postman.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-10" dirty="0">
                <a:latin typeface="Trebuchet MS"/>
                <a:cs typeface="Trebuchet MS"/>
              </a:rPr>
              <a:t>It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is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a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tool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to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test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APIs,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we</a:t>
            </a:r>
            <a:r>
              <a:rPr sz="1200" spc="-9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can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55" dirty="0">
                <a:latin typeface="Trebuchet MS"/>
                <a:cs typeface="Trebuchet MS"/>
              </a:rPr>
              <a:t>use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any</a:t>
            </a:r>
            <a:r>
              <a:rPr sz="1200" spc="-90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other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things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like </a:t>
            </a:r>
            <a:r>
              <a:rPr sz="1200" spc="10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Axios,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-15" dirty="0">
                <a:latin typeface="Trebuchet MS"/>
                <a:cs typeface="Trebuchet MS"/>
              </a:rPr>
              <a:t>fetch,</a:t>
            </a:r>
            <a:r>
              <a:rPr sz="1200" spc="-9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or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any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other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thing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from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frontend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or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75" dirty="0">
                <a:latin typeface="Trebuchet MS"/>
                <a:cs typeface="Trebuchet MS"/>
              </a:rPr>
              <a:t>cURL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from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-10" dirty="0">
                <a:latin typeface="Trebuchet MS"/>
                <a:cs typeface="Trebuchet MS"/>
              </a:rPr>
              <a:t>terminal,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but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that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will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make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you </a:t>
            </a:r>
            <a:r>
              <a:rPr sz="1200" spc="40" dirty="0">
                <a:latin typeface="Trebuchet MS"/>
                <a:cs typeface="Trebuchet MS"/>
              </a:rPr>
              <a:t> </a:t>
            </a:r>
            <a:r>
              <a:rPr sz="1200" spc="-5" dirty="0">
                <a:latin typeface="Trebuchet MS"/>
                <a:cs typeface="Trebuchet MS"/>
              </a:rPr>
              <a:t>divert </a:t>
            </a:r>
            <a:r>
              <a:rPr sz="1200" spc="20" dirty="0">
                <a:latin typeface="Trebuchet MS"/>
                <a:cs typeface="Trebuchet MS"/>
              </a:rPr>
              <a:t>from </a:t>
            </a:r>
            <a:r>
              <a:rPr sz="1200" spc="15" dirty="0">
                <a:latin typeface="Trebuchet MS"/>
                <a:cs typeface="Trebuchet MS"/>
              </a:rPr>
              <a:t>the </a:t>
            </a:r>
            <a:r>
              <a:rPr sz="1200" spc="-20" dirty="0">
                <a:latin typeface="Trebuchet MS"/>
                <a:cs typeface="Trebuchet MS"/>
              </a:rPr>
              <a:t>topic, </a:t>
            </a:r>
            <a:r>
              <a:rPr sz="1200" dirty="0">
                <a:latin typeface="Trebuchet MS"/>
                <a:cs typeface="Trebuchet MS"/>
              </a:rPr>
              <a:t>just </a:t>
            </a:r>
            <a:r>
              <a:rPr sz="1200" spc="30" dirty="0">
                <a:latin typeface="Trebuchet MS"/>
                <a:cs typeface="Trebuchet MS"/>
              </a:rPr>
              <a:t>keep </a:t>
            </a:r>
            <a:r>
              <a:rPr sz="1200" spc="-5" dirty="0">
                <a:latin typeface="Trebuchet MS"/>
                <a:cs typeface="Trebuchet MS"/>
              </a:rPr>
              <a:t>in </a:t>
            </a:r>
            <a:r>
              <a:rPr sz="1200" spc="20" dirty="0">
                <a:latin typeface="Trebuchet MS"/>
                <a:cs typeface="Trebuchet MS"/>
              </a:rPr>
              <a:t>mind </a:t>
            </a:r>
            <a:r>
              <a:rPr sz="1200" dirty="0">
                <a:latin typeface="Trebuchet MS"/>
                <a:cs typeface="Trebuchet MS"/>
              </a:rPr>
              <a:t>that </a:t>
            </a:r>
            <a:r>
              <a:rPr sz="1200" spc="25" dirty="0">
                <a:latin typeface="Trebuchet MS"/>
                <a:cs typeface="Trebuchet MS"/>
              </a:rPr>
              <a:t>our </a:t>
            </a:r>
            <a:r>
              <a:rPr sz="1200" spc="45" dirty="0">
                <a:latin typeface="Trebuchet MS"/>
                <a:cs typeface="Trebuchet MS"/>
              </a:rPr>
              <a:t>express </a:t>
            </a:r>
            <a:r>
              <a:rPr sz="1200" spc="30" dirty="0">
                <a:latin typeface="Trebuchet MS"/>
                <a:cs typeface="Trebuchet MS"/>
              </a:rPr>
              <a:t>server </a:t>
            </a:r>
            <a:r>
              <a:rPr sz="1200" spc="20" dirty="0">
                <a:latin typeface="Trebuchet MS"/>
                <a:cs typeface="Trebuchet MS"/>
              </a:rPr>
              <a:t>only </a:t>
            </a:r>
            <a:r>
              <a:rPr sz="1200" spc="45" dirty="0">
                <a:latin typeface="Trebuchet MS"/>
                <a:cs typeface="Trebuchet MS"/>
              </a:rPr>
              <a:t>demands </a:t>
            </a:r>
            <a:r>
              <a:rPr sz="1200" spc="30" dirty="0">
                <a:latin typeface="Trebuchet MS"/>
                <a:cs typeface="Trebuchet MS"/>
              </a:rPr>
              <a:t>a </a:t>
            </a:r>
            <a:r>
              <a:rPr sz="1200" spc="15" dirty="0">
                <a:latin typeface="Trebuchet MS"/>
                <a:cs typeface="Trebuchet MS"/>
              </a:rPr>
              <a:t>path </a:t>
            </a:r>
            <a:r>
              <a:rPr sz="1200" spc="5" dirty="0">
                <a:latin typeface="Trebuchet MS"/>
                <a:cs typeface="Trebuchet MS"/>
              </a:rPr>
              <a:t>with </a:t>
            </a:r>
            <a:r>
              <a:rPr sz="1200" spc="25" dirty="0">
                <a:latin typeface="Trebuchet MS"/>
                <a:cs typeface="Trebuchet MS"/>
              </a:rPr>
              <a:t>request </a:t>
            </a:r>
            <a:r>
              <a:rPr sz="1200" spc="-350" dirty="0">
                <a:latin typeface="Trebuchet MS"/>
                <a:cs typeface="Trebuchet MS"/>
              </a:rPr>
              <a:t> </a:t>
            </a:r>
            <a:r>
              <a:rPr sz="1200" spc="-5" dirty="0">
                <a:latin typeface="Trebuchet MS"/>
                <a:cs typeface="Trebuchet MS"/>
              </a:rPr>
              <a:t>object </a:t>
            </a:r>
            <a:r>
              <a:rPr sz="1200" spc="-30" dirty="0">
                <a:latin typeface="Trebuchet MS"/>
                <a:cs typeface="Trebuchet MS"/>
              </a:rPr>
              <a:t>it </a:t>
            </a:r>
            <a:r>
              <a:rPr sz="1200" spc="5" dirty="0">
                <a:latin typeface="Trebuchet MS"/>
                <a:cs typeface="Trebuchet MS"/>
              </a:rPr>
              <a:t>doesn’t </a:t>
            </a:r>
            <a:r>
              <a:rPr sz="1200" spc="-10" dirty="0">
                <a:latin typeface="Trebuchet MS"/>
                <a:cs typeface="Trebuchet MS"/>
              </a:rPr>
              <a:t>matter </a:t>
            </a:r>
            <a:r>
              <a:rPr sz="1200" spc="20" dirty="0">
                <a:latin typeface="Trebuchet MS"/>
                <a:cs typeface="Trebuchet MS"/>
              </a:rPr>
              <a:t>from where </a:t>
            </a:r>
            <a:r>
              <a:rPr sz="1200" spc="-30" dirty="0">
                <a:latin typeface="Trebuchet MS"/>
                <a:cs typeface="Trebuchet MS"/>
              </a:rPr>
              <a:t>it </a:t>
            </a:r>
            <a:r>
              <a:rPr sz="1200" spc="35" dirty="0">
                <a:latin typeface="Trebuchet MS"/>
                <a:cs typeface="Trebuchet MS"/>
              </a:rPr>
              <a:t>is </a:t>
            </a:r>
            <a:r>
              <a:rPr sz="1200" spc="10" dirty="0">
                <a:latin typeface="Trebuchet MS"/>
                <a:cs typeface="Trebuchet MS"/>
              </a:rPr>
              <a:t>coming. </a:t>
            </a:r>
            <a:r>
              <a:rPr sz="1200" spc="45" dirty="0">
                <a:latin typeface="Trebuchet MS"/>
                <a:cs typeface="Trebuchet MS"/>
              </a:rPr>
              <a:t>We </a:t>
            </a:r>
            <a:r>
              <a:rPr sz="1200" spc="15" dirty="0">
                <a:latin typeface="Trebuchet MS"/>
                <a:cs typeface="Trebuchet MS"/>
              </a:rPr>
              <a:t>have </a:t>
            </a:r>
            <a:r>
              <a:rPr sz="1200" spc="35" dirty="0">
                <a:latin typeface="Trebuchet MS"/>
                <a:cs typeface="Trebuchet MS"/>
              </a:rPr>
              <a:t>sent </a:t>
            </a:r>
            <a:r>
              <a:rPr sz="1200" spc="15" dirty="0">
                <a:latin typeface="Trebuchet MS"/>
                <a:cs typeface="Trebuchet MS"/>
              </a:rPr>
              <a:t>the data </a:t>
            </a:r>
            <a:r>
              <a:rPr sz="1200" spc="70" dirty="0">
                <a:latin typeface="Trebuchet MS"/>
                <a:cs typeface="Trebuchet MS"/>
              </a:rPr>
              <a:t>as </a:t>
            </a:r>
            <a:r>
              <a:rPr sz="1200" spc="30" dirty="0">
                <a:latin typeface="Trebuchet MS"/>
                <a:cs typeface="Trebuchet MS"/>
              </a:rPr>
              <a:t>a </a:t>
            </a:r>
            <a:r>
              <a:rPr sz="1200" spc="75" dirty="0">
                <a:latin typeface="Trebuchet MS"/>
                <a:cs typeface="Trebuchet MS"/>
              </a:rPr>
              <a:t>JSON </a:t>
            </a:r>
            <a:r>
              <a:rPr sz="1200" spc="-5" dirty="0">
                <a:latin typeface="Trebuchet MS"/>
                <a:cs typeface="Trebuchet MS"/>
              </a:rPr>
              <a:t>object </a:t>
            </a:r>
            <a:r>
              <a:rPr sz="1200" spc="5" dirty="0">
                <a:latin typeface="Trebuchet MS"/>
                <a:cs typeface="Trebuchet MS"/>
              </a:rPr>
              <a:t>with </a:t>
            </a:r>
            <a:r>
              <a:rPr sz="1200" spc="15" dirty="0">
                <a:latin typeface="Trebuchet MS"/>
                <a:cs typeface="Trebuchet MS"/>
              </a:rPr>
              <a:t>the </a:t>
            </a:r>
            <a:r>
              <a:rPr sz="1200" spc="-355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request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body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and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45" dirty="0">
                <a:latin typeface="Trebuchet MS"/>
                <a:cs typeface="Trebuchet MS"/>
              </a:rPr>
              <a:t>express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is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50" dirty="0">
                <a:latin typeface="Trebuchet MS"/>
                <a:cs typeface="Trebuchet MS"/>
              </a:rPr>
              <a:t>sending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a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45" dirty="0">
                <a:latin typeface="Trebuchet MS"/>
                <a:cs typeface="Trebuchet MS"/>
              </a:rPr>
              <a:t>response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45" dirty="0">
                <a:latin typeface="Trebuchet MS"/>
                <a:cs typeface="Trebuchet MS"/>
              </a:rPr>
              <a:t>back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to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75" dirty="0">
                <a:latin typeface="Trebuchet MS"/>
                <a:cs typeface="Trebuchet MS"/>
              </a:rPr>
              <a:t>us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along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with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90" dirty="0">
                <a:latin typeface="Trebuchet MS"/>
                <a:cs typeface="Trebuchet MS"/>
              </a:rPr>
              <a:t> </a:t>
            </a:r>
            <a:r>
              <a:rPr sz="1200" spc="-25" dirty="0">
                <a:latin typeface="Trebuchet MS"/>
                <a:cs typeface="Trebuchet MS"/>
              </a:rPr>
              <a:t>data.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-10" dirty="0">
                <a:latin typeface="Trebuchet MS"/>
                <a:cs typeface="Trebuchet MS"/>
              </a:rPr>
              <a:t>It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indicates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that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our </a:t>
            </a:r>
            <a:r>
              <a:rPr sz="1200" spc="-345" dirty="0">
                <a:latin typeface="Trebuchet MS"/>
                <a:cs typeface="Trebuchet MS"/>
              </a:rPr>
              <a:t> </a:t>
            </a:r>
            <a:r>
              <a:rPr sz="1200" spc="45" dirty="0">
                <a:latin typeface="Trebuchet MS"/>
                <a:cs typeface="Trebuchet MS"/>
              </a:rPr>
              <a:t>goal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to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55" dirty="0">
                <a:latin typeface="Trebuchet MS"/>
                <a:cs typeface="Trebuchet MS"/>
              </a:rPr>
              <a:t>send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data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to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server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succeeded.</a:t>
            </a:r>
            <a:endParaRPr sz="1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3989" cy="51434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0050" y="928687"/>
              <a:ext cx="8343899" cy="328612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9143999" cy="514349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" y="0"/>
            <a:ext cx="9144000" cy="5143500"/>
            <a:chOff x="-1" y="0"/>
            <a:chExt cx="9144000" cy="51435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3989" cy="514349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315283"/>
              <a:ext cx="135890" cy="344170"/>
            </a:xfrm>
            <a:custGeom>
              <a:avLst/>
              <a:gdLst/>
              <a:ahLst/>
              <a:cxnLst/>
              <a:rect l="l" t="t" r="r" b="b"/>
              <a:pathLst>
                <a:path w="135890" h="344170">
                  <a:moveTo>
                    <a:pt x="135730" y="344090"/>
                  </a:moveTo>
                  <a:lnTo>
                    <a:pt x="0" y="344090"/>
                  </a:lnTo>
                  <a:lnTo>
                    <a:pt x="0" y="0"/>
                  </a:lnTo>
                  <a:lnTo>
                    <a:pt x="135730" y="0"/>
                  </a:lnTo>
                  <a:lnTo>
                    <a:pt x="135730" y="344090"/>
                  </a:lnTo>
                  <a:close/>
                </a:path>
              </a:pathLst>
            </a:custGeom>
            <a:solidFill>
              <a:srgbClr val="2236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" y="0"/>
              <a:ext cx="9144000" cy="5143499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208757" y="243239"/>
            <a:ext cx="7084695" cy="24866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195" dirty="0">
                <a:latin typeface="Trebuchet MS"/>
                <a:cs typeface="Trebuchet MS"/>
              </a:rPr>
              <a:t>S</a:t>
            </a:r>
            <a:r>
              <a:rPr sz="1200" b="1" spc="-5" dirty="0">
                <a:latin typeface="Trebuchet MS"/>
                <a:cs typeface="Trebuchet MS"/>
              </a:rPr>
              <a:t>t</a:t>
            </a:r>
            <a:r>
              <a:rPr sz="1200" b="1" spc="10" dirty="0">
                <a:latin typeface="Trebuchet MS"/>
                <a:cs typeface="Trebuchet MS"/>
              </a:rPr>
              <a:t>e</a:t>
            </a:r>
            <a:r>
              <a:rPr sz="1200" b="1" spc="15" dirty="0">
                <a:latin typeface="Trebuchet MS"/>
                <a:cs typeface="Trebuchet MS"/>
              </a:rPr>
              <a:t>p</a:t>
            </a:r>
            <a:r>
              <a:rPr sz="1200" b="1" spc="-100" dirty="0">
                <a:latin typeface="Trebuchet MS"/>
                <a:cs typeface="Trebuchet MS"/>
              </a:rPr>
              <a:t> </a:t>
            </a:r>
            <a:r>
              <a:rPr sz="1200" b="1" spc="-10" dirty="0">
                <a:latin typeface="Trebuchet MS"/>
                <a:cs typeface="Trebuchet MS"/>
              </a:rPr>
              <a:t>5:</a:t>
            </a:r>
            <a:r>
              <a:rPr sz="1200" b="1" spc="-95" dirty="0">
                <a:latin typeface="Trebuchet MS"/>
                <a:cs typeface="Trebuchet MS"/>
              </a:rPr>
              <a:t> </a:t>
            </a:r>
            <a:r>
              <a:rPr sz="1200" spc="80" dirty="0">
                <a:latin typeface="Trebuchet MS"/>
                <a:cs typeface="Trebuchet MS"/>
              </a:rPr>
              <a:t>Sen</a:t>
            </a:r>
            <a:r>
              <a:rPr sz="1200" spc="90" dirty="0">
                <a:latin typeface="Trebuchet MS"/>
                <a:cs typeface="Trebuchet MS"/>
              </a:rPr>
              <a:t>d</a:t>
            </a:r>
            <a:r>
              <a:rPr sz="1200" spc="-45" dirty="0">
                <a:latin typeface="Trebuchet MS"/>
                <a:cs typeface="Trebuchet MS"/>
              </a:rPr>
              <a:t>i</a:t>
            </a:r>
            <a:r>
              <a:rPr sz="1200" spc="90" dirty="0">
                <a:latin typeface="Trebuchet MS"/>
                <a:cs typeface="Trebuchet MS"/>
              </a:rPr>
              <a:t>ng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F</a:t>
            </a:r>
            <a:r>
              <a:rPr sz="1200" spc="15" dirty="0">
                <a:latin typeface="Trebuchet MS"/>
                <a:cs typeface="Trebuchet MS"/>
              </a:rPr>
              <a:t>i</a:t>
            </a:r>
            <a:r>
              <a:rPr sz="1200" spc="-25" dirty="0">
                <a:latin typeface="Trebuchet MS"/>
                <a:cs typeface="Trebuchet MS"/>
              </a:rPr>
              <a:t>l</a:t>
            </a:r>
            <a:r>
              <a:rPr sz="1200" spc="20" dirty="0">
                <a:latin typeface="Trebuchet MS"/>
                <a:cs typeface="Trebuchet MS"/>
              </a:rPr>
              <a:t>e</a:t>
            </a:r>
            <a:r>
              <a:rPr sz="1200" spc="120" dirty="0">
                <a:latin typeface="Trebuchet MS"/>
                <a:cs typeface="Trebuchet MS"/>
              </a:rPr>
              <a:t>s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f</a:t>
            </a:r>
            <a:r>
              <a:rPr sz="1200" spc="5" dirty="0">
                <a:latin typeface="Trebuchet MS"/>
                <a:cs typeface="Trebuchet MS"/>
              </a:rPr>
              <a:t>r</a:t>
            </a:r>
            <a:r>
              <a:rPr sz="1200" spc="25" dirty="0">
                <a:latin typeface="Trebuchet MS"/>
                <a:cs typeface="Trebuchet MS"/>
              </a:rPr>
              <a:t>o</a:t>
            </a:r>
            <a:r>
              <a:rPr sz="1200" spc="45" dirty="0">
                <a:latin typeface="Trebuchet MS"/>
                <a:cs typeface="Trebuchet MS"/>
              </a:rPr>
              <a:t>m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90" dirty="0">
                <a:latin typeface="Trebuchet MS"/>
                <a:cs typeface="Trebuchet MS"/>
              </a:rPr>
              <a:t>Se</a:t>
            </a:r>
            <a:r>
              <a:rPr sz="1200" spc="85" dirty="0">
                <a:latin typeface="Trebuchet MS"/>
                <a:cs typeface="Trebuchet MS"/>
              </a:rPr>
              <a:t>r</a:t>
            </a:r>
            <a:r>
              <a:rPr sz="1200" dirty="0">
                <a:latin typeface="Trebuchet MS"/>
                <a:cs typeface="Trebuchet MS"/>
              </a:rPr>
              <a:t>v</a:t>
            </a:r>
            <a:r>
              <a:rPr sz="1200" spc="5" dirty="0">
                <a:latin typeface="Trebuchet MS"/>
                <a:cs typeface="Trebuchet MS"/>
              </a:rPr>
              <a:t>er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1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1200" b="1" spc="195" dirty="0">
                <a:latin typeface="Trebuchet MS"/>
                <a:cs typeface="Trebuchet MS"/>
              </a:rPr>
              <a:t>S</a:t>
            </a:r>
            <a:r>
              <a:rPr sz="1200" b="1" spc="-5" dirty="0">
                <a:latin typeface="Trebuchet MS"/>
                <a:cs typeface="Trebuchet MS"/>
              </a:rPr>
              <a:t>t</a:t>
            </a:r>
            <a:r>
              <a:rPr sz="1200" b="1" spc="10" dirty="0">
                <a:latin typeface="Trebuchet MS"/>
                <a:cs typeface="Trebuchet MS"/>
              </a:rPr>
              <a:t>e</a:t>
            </a:r>
            <a:r>
              <a:rPr sz="1200" b="1" spc="15" dirty="0">
                <a:latin typeface="Trebuchet MS"/>
                <a:cs typeface="Trebuchet MS"/>
              </a:rPr>
              <a:t>p</a:t>
            </a:r>
            <a:r>
              <a:rPr sz="1200" b="1" spc="-100" dirty="0">
                <a:latin typeface="Trebuchet MS"/>
                <a:cs typeface="Trebuchet MS"/>
              </a:rPr>
              <a:t> </a:t>
            </a:r>
            <a:r>
              <a:rPr sz="1200" b="1" spc="-25" dirty="0">
                <a:latin typeface="Trebuchet MS"/>
                <a:cs typeface="Trebuchet MS"/>
              </a:rPr>
              <a:t>6</a:t>
            </a:r>
            <a:r>
              <a:rPr sz="1200" b="1" spc="-15" dirty="0">
                <a:latin typeface="Trebuchet MS"/>
                <a:cs typeface="Trebuchet MS"/>
              </a:rPr>
              <a:t>:</a:t>
            </a:r>
            <a:r>
              <a:rPr sz="1200" b="1" spc="-95" dirty="0">
                <a:latin typeface="Trebuchet MS"/>
                <a:cs typeface="Trebuchet MS"/>
              </a:rPr>
              <a:t> </a:t>
            </a:r>
            <a:r>
              <a:rPr sz="1200" spc="125" dirty="0">
                <a:latin typeface="Trebuchet MS"/>
                <a:cs typeface="Trebuchet MS"/>
              </a:rPr>
              <a:t>N</a:t>
            </a:r>
            <a:r>
              <a:rPr sz="1200" spc="20" dirty="0">
                <a:latin typeface="Trebuchet MS"/>
                <a:cs typeface="Trebuchet MS"/>
              </a:rPr>
              <a:t>o</a:t>
            </a:r>
            <a:r>
              <a:rPr sz="1200" spc="40" dirty="0">
                <a:latin typeface="Trebuchet MS"/>
                <a:cs typeface="Trebuchet MS"/>
              </a:rPr>
              <a:t>w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we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-5" dirty="0">
                <a:latin typeface="Trebuchet MS"/>
                <a:cs typeface="Trebuchet MS"/>
              </a:rPr>
              <a:t>w</a:t>
            </a:r>
            <a:r>
              <a:rPr sz="1200" dirty="0">
                <a:latin typeface="Trebuchet MS"/>
                <a:cs typeface="Trebuchet MS"/>
              </a:rPr>
              <a:t>i</a:t>
            </a:r>
            <a:r>
              <a:rPr sz="1200" spc="-15" dirty="0">
                <a:latin typeface="Trebuchet MS"/>
                <a:cs typeface="Trebuchet MS"/>
              </a:rPr>
              <a:t>l</a:t>
            </a:r>
            <a:r>
              <a:rPr sz="1200" spc="5" dirty="0">
                <a:latin typeface="Trebuchet MS"/>
                <a:cs typeface="Trebuchet MS"/>
              </a:rPr>
              <a:t>l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55" dirty="0">
                <a:latin typeface="Trebuchet MS"/>
                <a:cs typeface="Trebuchet MS"/>
              </a:rPr>
              <a:t>see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h</a:t>
            </a:r>
            <a:r>
              <a:rPr sz="1200" spc="25" dirty="0">
                <a:latin typeface="Trebuchet MS"/>
                <a:cs typeface="Trebuchet MS"/>
              </a:rPr>
              <a:t>o</a:t>
            </a:r>
            <a:r>
              <a:rPr sz="1200" spc="40" dirty="0">
                <a:latin typeface="Trebuchet MS"/>
                <a:cs typeface="Trebuchet MS"/>
              </a:rPr>
              <a:t>w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-30" dirty="0">
                <a:latin typeface="Trebuchet MS"/>
                <a:cs typeface="Trebuchet MS"/>
              </a:rPr>
              <a:t>t</a:t>
            </a:r>
            <a:r>
              <a:rPr sz="1200" spc="30" dirty="0">
                <a:latin typeface="Trebuchet MS"/>
                <a:cs typeface="Trebuchet MS"/>
              </a:rPr>
              <a:t>o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55" dirty="0">
                <a:latin typeface="Trebuchet MS"/>
                <a:cs typeface="Trebuchet MS"/>
              </a:rPr>
              <a:t>send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80" dirty="0">
                <a:latin typeface="Trebuchet MS"/>
                <a:cs typeface="Trebuchet MS"/>
              </a:rPr>
              <a:t>ﬁ</a:t>
            </a:r>
            <a:r>
              <a:rPr sz="1200" spc="-25" dirty="0">
                <a:latin typeface="Trebuchet MS"/>
                <a:cs typeface="Trebuchet MS"/>
              </a:rPr>
              <a:t>l</a:t>
            </a:r>
            <a:r>
              <a:rPr sz="1200" spc="20" dirty="0">
                <a:latin typeface="Trebuchet MS"/>
                <a:cs typeface="Trebuchet MS"/>
              </a:rPr>
              <a:t>e</a:t>
            </a:r>
            <a:r>
              <a:rPr sz="1200" spc="120" dirty="0">
                <a:latin typeface="Trebuchet MS"/>
                <a:cs typeface="Trebuchet MS"/>
              </a:rPr>
              <a:t>s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f</a:t>
            </a:r>
            <a:r>
              <a:rPr sz="1200" spc="5" dirty="0">
                <a:latin typeface="Trebuchet MS"/>
                <a:cs typeface="Trebuchet MS"/>
              </a:rPr>
              <a:t>r</a:t>
            </a:r>
            <a:r>
              <a:rPr sz="1200" spc="25" dirty="0">
                <a:latin typeface="Trebuchet MS"/>
                <a:cs typeface="Trebuchet MS"/>
              </a:rPr>
              <a:t>o</a:t>
            </a:r>
            <a:r>
              <a:rPr sz="1200" spc="45" dirty="0">
                <a:latin typeface="Trebuchet MS"/>
                <a:cs typeface="Trebuchet MS"/>
              </a:rPr>
              <a:t>m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50" dirty="0">
                <a:latin typeface="Trebuchet MS"/>
                <a:cs typeface="Trebuchet MS"/>
              </a:rPr>
              <a:t>se</a:t>
            </a:r>
            <a:r>
              <a:rPr sz="1200" spc="55" dirty="0">
                <a:latin typeface="Trebuchet MS"/>
                <a:cs typeface="Trebuchet MS"/>
              </a:rPr>
              <a:t>r</a:t>
            </a:r>
            <a:r>
              <a:rPr sz="1200" dirty="0">
                <a:latin typeface="Trebuchet MS"/>
                <a:cs typeface="Trebuchet MS"/>
              </a:rPr>
              <a:t>v</a:t>
            </a:r>
            <a:r>
              <a:rPr sz="1200" spc="10" dirty="0">
                <a:latin typeface="Trebuchet MS"/>
                <a:cs typeface="Trebuchet MS"/>
              </a:rPr>
              <a:t>e</a:t>
            </a:r>
            <a:r>
              <a:rPr sz="1200" spc="-80" dirty="0">
                <a:latin typeface="Trebuchet MS"/>
                <a:cs typeface="Trebuchet MS"/>
              </a:rPr>
              <a:t>r</a:t>
            </a:r>
            <a:r>
              <a:rPr sz="1200" spc="-175" dirty="0">
                <a:latin typeface="Trebuchet MS"/>
                <a:cs typeface="Trebuchet MS"/>
              </a:rPr>
              <a:t>.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250">
              <a:latin typeface="Trebuchet MS"/>
              <a:cs typeface="Trebuchet MS"/>
            </a:endParaRPr>
          </a:p>
          <a:p>
            <a:pPr marL="298450" marR="17780" indent="-260350">
              <a:lnSpc>
                <a:spcPct val="101699"/>
              </a:lnSpc>
              <a:buSzPct val="116666"/>
              <a:buFont typeface="Lucida Sans Unicode"/>
              <a:buChar char="▪"/>
              <a:tabLst>
                <a:tab pos="297815" algn="l"/>
                <a:tab pos="298450" algn="l"/>
              </a:tabLst>
            </a:pPr>
            <a:r>
              <a:rPr sz="1200" spc="40" dirty="0">
                <a:latin typeface="Trebuchet MS"/>
                <a:cs typeface="Trebuchet MS"/>
              </a:rPr>
              <a:t>Several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times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we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need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to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transfer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resources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from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server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70" dirty="0">
                <a:latin typeface="Trebuchet MS"/>
                <a:cs typeface="Trebuchet MS"/>
              </a:rPr>
              <a:t>as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per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user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request,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there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are </a:t>
            </a:r>
            <a:r>
              <a:rPr sz="1200" spc="2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majorly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two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methods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to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55" dirty="0">
                <a:latin typeface="Trebuchet MS"/>
                <a:cs typeface="Trebuchet MS"/>
              </a:rPr>
              <a:t>send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50" dirty="0">
                <a:latin typeface="Trebuchet MS"/>
                <a:cs typeface="Trebuchet MS"/>
              </a:rPr>
              <a:t>ﬁles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one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is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50" dirty="0">
                <a:latin typeface="Trebuchet MS"/>
                <a:cs typeface="Trebuchet MS"/>
              </a:rPr>
              <a:t>sending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static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50" dirty="0">
                <a:latin typeface="Trebuchet MS"/>
                <a:cs typeface="Trebuchet MS"/>
              </a:rPr>
              <a:t>ﬁles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55" dirty="0">
                <a:latin typeface="Trebuchet MS"/>
                <a:cs typeface="Trebuchet MS"/>
              </a:rPr>
              <a:t>using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middleware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and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90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other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one </a:t>
            </a:r>
            <a:r>
              <a:rPr sz="1200" spc="-34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is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50" dirty="0">
                <a:latin typeface="Trebuchet MS"/>
                <a:cs typeface="Trebuchet MS"/>
              </a:rPr>
              <a:t>sending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a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single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ﬁle</a:t>
            </a:r>
            <a:r>
              <a:rPr sz="1200" spc="-95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on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a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-25" dirty="0">
                <a:latin typeface="Trebuchet MS"/>
                <a:cs typeface="Trebuchet MS"/>
              </a:rPr>
              <a:t>route.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buFont typeface="Lucida Sans Unicode"/>
              <a:buChar char="▪"/>
            </a:pP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Font typeface="Lucida Sans Unicode"/>
              <a:buChar char="▪"/>
            </a:pPr>
            <a:endParaRPr sz="1250">
              <a:latin typeface="Trebuchet MS"/>
              <a:cs typeface="Trebuchet MS"/>
            </a:endParaRPr>
          </a:p>
          <a:p>
            <a:pPr marL="298450" marR="5080" indent="-260350">
              <a:lnSpc>
                <a:spcPct val="103299"/>
              </a:lnSpc>
              <a:buSzPct val="116666"/>
              <a:buFont typeface="Lucida Sans Unicode"/>
              <a:buChar char="▪"/>
              <a:tabLst>
                <a:tab pos="297815" algn="l"/>
                <a:tab pos="298450" algn="l"/>
              </a:tabLst>
            </a:pPr>
            <a:r>
              <a:rPr sz="1200" spc="25" dirty="0">
                <a:latin typeface="Trebuchet MS"/>
                <a:cs typeface="Trebuchet MS"/>
              </a:rPr>
              <a:t>This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is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our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folder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structure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and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we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want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to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serve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50" dirty="0">
                <a:latin typeface="Trebuchet MS"/>
                <a:cs typeface="Trebuchet MS"/>
              </a:rPr>
              <a:t>ﬁles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from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Static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Files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directory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70" dirty="0">
                <a:latin typeface="Trebuchet MS"/>
                <a:cs typeface="Trebuchet MS"/>
              </a:rPr>
              <a:t>as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static </a:t>
            </a:r>
            <a:r>
              <a:rPr sz="1200" spc="-350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ﬁles,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and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image.jpg</a:t>
            </a:r>
            <a:r>
              <a:rPr sz="1200" spc="-90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on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a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separate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-25" dirty="0">
                <a:latin typeface="Trebuchet MS"/>
                <a:cs typeface="Trebuchet MS"/>
              </a:rPr>
              <a:t>route.</a:t>
            </a:r>
            <a:endParaRPr sz="1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3989" cy="51434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90913" y="1585913"/>
              <a:ext cx="2162174" cy="197167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9143999" cy="514349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" y="0"/>
            <a:ext cx="9144000" cy="5143500"/>
            <a:chOff x="-1" y="0"/>
            <a:chExt cx="9144000" cy="51435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3989" cy="514349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315283"/>
              <a:ext cx="135890" cy="344170"/>
            </a:xfrm>
            <a:custGeom>
              <a:avLst/>
              <a:gdLst/>
              <a:ahLst/>
              <a:cxnLst/>
              <a:rect l="l" t="t" r="r" b="b"/>
              <a:pathLst>
                <a:path w="135890" h="344170">
                  <a:moveTo>
                    <a:pt x="135730" y="344090"/>
                  </a:moveTo>
                  <a:lnTo>
                    <a:pt x="0" y="344090"/>
                  </a:lnTo>
                  <a:lnTo>
                    <a:pt x="0" y="0"/>
                  </a:lnTo>
                  <a:lnTo>
                    <a:pt x="135730" y="0"/>
                  </a:lnTo>
                  <a:lnTo>
                    <a:pt x="135730" y="344090"/>
                  </a:lnTo>
                  <a:close/>
                </a:path>
              </a:pathLst>
            </a:custGeom>
            <a:solidFill>
              <a:srgbClr val="2236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" y="0"/>
              <a:ext cx="9144000" cy="5143499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208757" y="147989"/>
            <a:ext cx="7971790" cy="3999229"/>
          </a:xfrm>
          <a:prstGeom prst="rect">
            <a:avLst/>
          </a:prstGeom>
        </p:spPr>
        <p:txBody>
          <a:bodyPr vert="horz" wrap="square" lIns="0" tIns="1079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0"/>
              </a:spcBef>
            </a:pPr>
            <a:r>
              <a:rPr sz="1200" b="1" spc="25" dirty="0">
                <a:latin typeface="Trebuchet MS"/>
                <a:cs typeface="Trebuchet MS"/>
              </a:rPr>
              <a:t>Example</a:t>
            </a:r>
            <a:r>
              <a:rPr sz="1200" b="1" spc="-100" dirty="0">
                <a:latin typeface="Trebuchet MS"/>
                <a:cs typeface="Trebuchet MS"/>
              </a:rPr>
              <a:t> </a:t>
            </a:r>
            <a:r>
              <a:rPr sz="1200" b="1" spc="-155" dirty="0">
                <a:latin typeface="Trebuchet MS"/>
                <a:cs typeface="Trebuchet MS"/>
              </a:rPr>
              <a:t>1:</a:t>
            </a:r>
            <a:r>
              <a:rPr sz="1200" b="1" spc="-95" dirty="0">
                <a:latin typeface="Trebuchet MS"/>
                <a:cs typeface="Trebuchet MS"/>
              </a:rPr>
              <a:t> </a:t>
            </a:r>
            <a:r>
              <a:rPr sz="1200" spc="60" dirty="0">
                <a:latin typeface="Trebuchet MS"/>
                <a:cs typeface="Trebuchet MS"/>
              </a:rPr>
              <a:t>Serving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-5" dirty="0">
                <a:latin typeface="Trebuchet MS"/>
                <a:cs typeface="Trebuchet MS"/>
              </a:rPr>
              <a:t>entire</a:t>
            </a:r>
            <a:r>
              <a:rPr sz="1200" spc="-95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directory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55" dirty="0">
                <a:latin typeface="Trebuchet MS"/>
                <a:cs typeface="Trebuchet MS"/>
              </a:rPr>
              <a:t>using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middleware</a:t>
            </a:r>
            <a:endParaRPr sz="1200">
              <a:latin typeface="Trebuchet MS"/>
              <a:cs typeface="Trebuchet MS"/>
            </a:endParaRPr>
          </a:p>
          <a:p>
            <a:pPr marL="12700" marR="30480">
              <a:lnSpc>
                <a:spcPct val="100000"/>
              </a:lnSpc>
              <a:spcBef>
                <a:spcPts val="750"/>
              </a:spcBef>
            </a:pPr>
            <a:r>
              <a:rPr sz="1200" spc="60" dirty="0">
                <a:latin typeface="Trebuchet MS"/>
                <a:cs typeface="Trebuchet MS"/>
              </a:rPr>
              <a:t>Express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provides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75" dirty="0">
                <a:latin typeface="Trebuchet MS"/>
                <a:cs typeface="Trebuchet MS"/>
              </a:rPr>
              <a:t>us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a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middleware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-5" dirty="0">
                <a:latin typeface="Trebuchet MS"/>
                <a:cs typeface="Trebuchet MS"/>
              </a:rPr>
              <a:t>express.static(),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-30" dirty="0">
                <a:latin typeface="Trebuchet MS"/>
                <a:cs typeface="Trebuchet MS"/>
              </a:rPr>
              <a:t>it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accepts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two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arguments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ﬁrst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one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is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absolute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root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path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of </a:t>
            </a:r>
            <a:r>
              <a:rPr sz="1200" spc="-35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95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directory</a:t>
            </a:r>
            <a:r>
              <a:rPr sz="1200" spc="-90" dirty="0">
                <a:latin typeface="Trebuchet MS"/>
                <a:cs typeface="Trebuchet MS"/>
              </a:rPr>
              <a:t> </a:t>
            </a:r>
            <a:r>
              <a:rPr sz="1200" spc="50" dirty="0">
                <a:latin typeface="Trebuchet MS"/>
                <a:cs typeface="Trebuchet MS"/>
              </a:rPr>
              <a:t>whose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50" dirty="0">
                <a:latin typeface="Trebuchet MS"/>
                <a:cs typeface="Trebuchet MS"/>
              </a:rPr>
              <a:t>ﬁles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we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are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55" dirty="0">
                <a:latin typeface="Trebuchet MS"/>
                <a:cs typeface="Trebuchet MS"/>
              </a:rPr>
              <a:t>going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to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serve.</a:t>
            </a:r>
            <a:endParaRPr sz="1200">
              <a:latin typeface="Trebuchet MS"/>
              <a:cs typeface="Trebuchet MS"/>
            </a:endParaRPr>
          </a:p>
          <a:p>
            <a:pPr marL="12700" marR="3303270">
              <a:lnSpc>
                <a:spcPct val="252100"/>
              </a:lnSpc>
              <a:spcBef>
                <a:spcPts val="750"/>
              </a:spcBef>
            </a:pPr>
            <a:r>
              <a:rPr sz="1200" spc="45" dirty="0">
                <a:latin typeface="Trebuchet MS"/>
                <a:cs typeface="Trebuchet MS"/>
              </a:rPr>
              <a:t>We</a:t>
            </a:r>
            <a:r>
              <a:rPr sz="1200" spc="-9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can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simply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55" dirty="0">
                <a:latin typeface="Trebuchet MS"/>
                <a:cs typeface="Trebuchet MS"/>
              </a:rPr>
              <a:t>use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-30" dirty="0">
                <a:latin typeface="Trebuchet MS"/>
                <a:cs typeface="Trebuchet MS"/>
              </a:rPr>
              <a:t>it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to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serve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static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ﬁles,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by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providing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to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-20" dirty="0">
                <a:latin typeface="Trebuchet MS"/>
                <a:cs typeface="Trebuchet MS"/>
              </a:rPr>
              <a:t>app.use(). </a:t>
            </a:r>
            <a:r>
              <a:rPr sz="1200" spc="-345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Syntax:</a:t>
            </a:r>
            <a:endParaRPr sz="12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750"/>
              </a:spcBef>
            </a:pPr>
            <a:r>
              <a:rPr sz="1200" spc="-5" dirty="0">
                <a:latin typeface="Trebuchet MS"/>
                <a:cs typeface="Trebuchet MS"/>
              </a:rPr>
              <a:t>app.use(path,</a:t>
            </a:r>
            <a:r>
              <a:rPr sz="1200" spc="-9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express.static(root,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-25" dirty="0">
                <a:latin typeface="Trebuchet MS"/>
                <a:cs typeface="Trebuchet MS"/>
              </a:rPr>
              <a:t>[options]));</a:t>
            </a:r>
            <a:endParaRPr sz="1200">
              <a:latin typeface="Trebuchet MS"/>
              <a:cs typeface="Trebuchet MS"/>
            </a:endParaRPr>
          </a:p>
          <a:p>
            <a:pPr marL="12700" marR="412750">
              <a:lnSpc>
                <a:spcPct val="100000"/>
              </a:lnSpc>
              <a:spcBef>
                <a:spcPts val="750"/>
              </a:spcBef>
            </a:pPr>
            <a:r>
              <a:rPr sz="1200" spc="25" dirty="0">
                <a:latin typeface="Trebuchet MS"/>
                <a:cs typeface="Trebuchet MS"/>
              </a:rPr>
              <a:t>First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of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-30" dirty="0">
                <a:latin typeface="Trebuchet MS"/>
                <a:cs typeface="Trebuchet MS"/>
              </a:rPr>
              <a:t>all,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we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are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importing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an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spc="-5" dirty="0">
                <a:latin typeface="Trebuchet MS"/>
                <a:cs typeface="Trebuchet MS"/>
              </a:rPr>
              <a:t>inbuilt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module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-120" dirty="0">
                <a:latin typeface="Trebuchet MS"/>
                <a:cs typeface="Trebuchet MS"/>
              </a:rPr>
              <a:t>`path`,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45" dirty="0">
                <a:latin typeface="Trebuchet MS"/>
                <a:cs typeface="Trebuchet MS"/>
              </a:rPr>
              <a:t>because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later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we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are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55" dirty="0">
                <a:latin typeface="Trebuchet MS"/>
                <a:cs typeface="Trebuchet MS"/>
              </a:rPr>
              <a:t>going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to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55" dirty="0">
                <a:latin typeface="Trebuchet MS"/>
                <a:cs typeface="Trebuchet MS"/>
              </a:rPr>
              <a:t>use</a:t>
            </a:r>
            <a:r>
              <a:rPr sz="1200" spc="-90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one</a:t>
            </a:r>
            <a:r>
              <a:rPr sz="1200" spc="-90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of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functions </a:t>
            </a:r>
            <a:r>
              <a:rPr sz="1200" spc="-34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provided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by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this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-5" dirty="0">
                <a:latin typeface="Trebuchet MS"/>
                <a:cs typeface="Trebuchet MS"/>
              </a:rPr>
              <a:t>module.</a:t>
            </a:r>
            <a:endParaRPr sz="12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750"/>
              </a:spcBef>
            </a:pPr>
            <a:r>
              <a:rPr sz="1200" spc="45" dirty="0">
                <a:latin typeface="Trebuchet MS"/>
                <a:cs typeface="Trebuchet MS"/>
              </a:rPr>
              <a:t>We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are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simply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mounting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a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middleware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-5" dirty="0">
                <a:latin typeface="Trebuchet MS"/>
                <a:cs typeface="Trebuchet MS"/>
              </a:rPr>
              <a:t>at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-55" dirty="0">
                <a:latin typeface="Trebuchet MS"/>
                <a:cs typeface="Trebuchet MS"/>
              </a:rPr>
              <a:t>‘/static’</a:t>
            </a:r>
            <a:r>
              <a:rPr sz="1200" spc="-100" dirty="0">
                <a:latin typeface="Trebuchet MS"/>
                <a:cs typeface="Trebuchet MS"/>
              </a:rPr>
              <a:t> </a:t>
            </a:r>
            <a:r>
              <a:rPr sz="1200" spc="-25" dirty="0">
                <a:latin typeface="Trebuchet MS"/>
                <a:cs typeface="Trebuchet MS"/>
              </a:rPr>
              <a:t>route.</a:t>
            </a:r>
            <a:endParaRPr sz="12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750"/>
              </a:spcBef>
            </a:pPr>
            <a:r>
              <a:rPr sz="1200" spc="20" dirty="0">
                <a:latin typeface="Trebuchet MS"/>
                <a:cs typeface="Trebuchet MS"/>
              </a:rPr>
              <a:t>The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-10" dirty="0">
                <a:latin typeface="Trebuchet MS"/>
                <a:cs typeface="Trebuchet MS"/>
              </a:rPr>
              <a:t>static()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middleware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requires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an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absolute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path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75" dirty="0">
                <a:latin typeface="Trebuchet MS"/>
                <a:cs typeface="Trebuchet MS"/>
              </a:rPr>
              <a:t>so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we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55" dirty="0">
                <a:latin typeface="Trebuchet MS"/>
                <a:cs typeface="Trebuchet MS"/>
              </a:rPr>
              <a:t>use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path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module’s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-30" dirty="0">
                <a:latin typeface="Trebuchet MS"/>
                <a:cs typeface="Trebuchet MS"/>
              </a:rPr>
              <a:t>join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-5" dirty="0">
                <a:latin typeface="Trebuchet MS"/>
                <a:cs typeface="Trebuchet MS"/>
              </a:rPr>
              <a:t>method.</a:t>
            </a:r>
            <a:endParaRPr sz="1200">
              <a:latin typeface="Trebuchet MS"/>
              <a:cs typeface="Trebuchet MS"/>
            </a:endParaRPr>
          </a:p>
          <a:p>
            <a:pPr marL="12700" marR="5080">
              <a:lnSpc>
                <a:spcPct val="100000"/>
              </a:lnSpc>
              <a:spcBef>
                <a:spcPts val="750"/>
              </a:spcBef>
            </a:pPr>
            <a:r>
              <a:rPr sz="1200" spc="20" dirty="0">
                <a:latin typeface="Trebuchet MS"/>
                <a:cs typeface="Trebuchet MS"/>
              </a:rPr>
              <a:t>The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-45" dirty="0">
                <a:latin typeface="Trebuchet MS"/>
                <a:cs typeface="Trebuchet MS"/>
              </a:rPr>
              <a:t>join()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method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takes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two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parameters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and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joins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them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70" dirty="0">
                <a:latin typeface="Trebuchet MS"/>
                <a:cs typeface="Trebuchet MS"/>
              </a:rPr>
              <a:t>as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a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-20" dirty="0">
                <a:latin typeface="Trebuchet MS"/>
                <a:cs typeface="Trebuchet MS"/>
              </a:rPr>
              <a:t>path,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-5" dirty="0">
                <a:latin typeface="Trebuchet MS"/>
                <a:cs typeface="Trebuchet MS"/>
              </a:rPr>
              <a:t>in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50" dirty="0">
                <a:latin typeface="Trebuchet MS"/>
                <a:cs typeface="Trebuchet MS"/>
              </a:rPr>
              <a:t>NodeJS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we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have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a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global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spc="-5" dirty="0">
                <a:latin typeface="Trebuchet MS"/>
                <a:cs typeface="Trebuchet MS"/>
              </a:rPr>
              <a:t>attribute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__dirname </a:t>
            </a:r>
            <a:r>
              <a:rPr sz="1200" spc="-345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which</a:t>
            </a:r>
            <a:r>
              <a:rPr sz="1200" spc="-90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contains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path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of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95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directory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-5" dirty="0">
                <a:latin typeface="Trebuchet MS"/>
                <a:cs typeface="Trebuchet MS"/>
              </a:rPr>
              <a:t>in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which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9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current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ﬁle</a:t>
            </a:r>
            <a:r>
              <a:rPr sz="1200" spc="-95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exists.</a:t>
            </a:r>
            <a:endParaRPr sz="1200">
              <a:latin typeface="Trebuchet MS"/>
              <a:cs typeface="Trebuchet MS"/>
            </a:endParaRPr>
          </a:p>
          <a:p>
            <a:pPr marL="12700" marR="153035">
              <a:lnSpc>
                <a:spcPct val="100000"/>
              </a:lnSpc>
              <a:spcBef>
                <a:spcPts val="750"/>
              </a:spcBef>
            </a:pPr>
            <a:r>
              <a:rPr sz="1200" spc="45" dirty="0">
                <a:latin typeface="Trebuchet MS"/>
                <a:cs typeface="Trebuchet MS"/>
              </a:rPr>
              <a:t>We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are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providing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that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spc="-10" dirty="0">
                <a:latin typeface="Trebuchet MS"/>
                <a:cs typeface="Trebuchet MS"/>
              </a:rPr>
              <a:t>joined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path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to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middleware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75" dirty="0">
                <a:latin typeface="Trebuchet MS"/>
                <a:cs typeface="Trebuchet MS"/>
              </a:rPr>
              <a:t>so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that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-30" dirty="0">
                <a:latin typeface="Trebuchet MS"/>
                <a:cs typeface="Trebuchet MS"/>
              </a:rPr>
              <a:t>it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can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start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spc="45" dirty="0">
                <a:latin typeface="Trebuchet MS"/>
                <a:cs typeface="Trebuchet MS"/>
              </a:rPr>
              <a:t>serving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50" dirty="0">
                <a:latin typeface="Trebuchet MS"/>
                <a:cs typeface="Trebuchet MS"/>
              </a:rPr>
              <a:t>ﬁles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inside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that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directory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on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 </a:t>
            </a:r>
            <a:r>
              <a:rPr sz="1200" spc="-345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given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-25" dirty="0">
                <a:latin typeface="Trebuchet MS"/>
                <a:cs typeface="Trebuchet MS"/>
              </a:rPr>
              <a:t>path.</a:t>
            </a:r>
            <a:endParaRPr sz="1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89" cy="514349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208757" y="243239"/>
            <a:ext cx="242379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50" dirty="0">
                <a:latin typeface="Trebuchet MS"/>
                <a:cs typeface="Trebuchet MS"/>
              </a:rPr>
              <a:t>c</a:t>
            </a:r>
            <a:r>
              <a:rPr sz="1200" spc="30" dirty="0">
                <a:latin typeface="Trebuchet MS"/>
                <a:cs typeface="Trebuchet MS"/>
              </a:rPr>
              <a:t>o</a:t>
            </a:r>
            <a:r>
              <a:rPr sz="1200" spc="25" dirty="0">
                <a:latin typeface="Trebuchet MS"/>
                <a:cs typeface="Trebuchet MS"/>
              </a:rPr>
              <a:t>n</a:t>
            </a:r>
            <a:r>
              <a:rPr sz="1200" spc="105" dirty="0">
                <a:latin typeface="Trebuchet MS"/>
                <a:cs typeface="Trebuchet MS"/>
              </a:rPr>
              <a:t>s</a:t>
            </a:r>
            <a:r>
              <a:rPr sz="1200" spc="-10" dirty="0">
                <a:latin typeface="Trebuchet MS"/>
                <a:cs typeface="Trebuchet MS"/>
              </a:rPr>
              <a:t>t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-20" dirty="0">
                <a:latin typeface="Trebuchet MS"/>
                <a:cs typeface="Trebuchet MS"/>
              </a:rPr>
              <a:t>e</a:t>
            </a:r>
            <a:r>
              <a:rPr sz="1200" spc="40" dirty="0">
                <a:latin typeface="Trebuchet MS"/>
                <a:cs typeface="Trebuchet MS"/>
              </a:rPr>
              <a:t>xp</a:t>
            </a:r>
            <a:r>
              <a:rPr sz="1200" spc="15" dirty="0">
                <a:latin typeface="Trebuchet MS"/>
                <a:cs typeface="Trebuchet MS"/>
              </a:rPr>
              <a:t>r</a:t>
            </a:r>
            <a:r>
              <a:rPr sz="1200" spc="20" dirty="0">
                <a:latin typeface="Trebuchet MS"/>
                <a:cs typeface="Trebuchet MS"/>
              </a:rPr>
              <a:t>e</a:t>
            </a:r>
            <a:r>
              <a:rPr sz="1200" spc="114" dirty="0">
                <a:latin typeface="Trebuchet MS"/>
                <a:cs typeface="Trebuchet MS"/>
              </a:rPr>
              <a:t>s</a:t>
            </a:r>
            <a:r>
              <a:rPr sz="1200" spc="120" dirty="0">
                <a:latin typeface="Trebuchet MS"/>
                <a:cs typeface="Trebuchet MS"/>
              </a:rPr>
              <a:t>s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=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-10" dirty="0">
                <a:latin typeface="Trebuchet MS"/>
                <a:cs typeface="Trebuchet MS"/>
              </a:rPr>
              <a:t>r</a:t>
            </a:r>
            <a:r>
              <a:rPr sz="1200" spc="30" dirty="0">
                <a:latin typeface="Trebuchet MS"/>
                <a:cs typeface="Trebuchet MS"/>
              </a:rPr>
              <a:t>eq</a:t>
            </a:r>
            <a:r>
              <a:rPr sz="1200" spc="40" dirty="0">
                <a:latin typeface="Trebuchet MS"/>
                <a:cs typeface="Trebuchet MS"/>
              </a:rPr>
              <a:t>u</a:t>
            </a:r>
            <a:r>
              <a:rPr sz="1200" spc="-45" dirty="0">
                <a:latin typeface="Trebuchet MS"/>
                <a:cs typeface="Trebuchet MS"/>
              </a:rPr>
              <a:t>i</a:t>
            </a:r>
            <a:r>
              <a:rPr sz="1200" spc="-10" dirty="0">
                <a:latin typeface="Trebuchet MS"/>
                <a:cs typeface="Trebuchet MS"/>
              </a:rPr>
              <a:t>r</a:t>
            </a:r>
            <a:r>
              <a:rPr sz="1200" spc="15" dirty="0">
                <a:latin typeface="Trebuchet MS"/>
                <a:cs typeface="Trebuchet MS"/>
              </a:rPr>
              <a:t>e(</a:t>
            </a:r>
            <a:r>
              <a:rPr sz="1200" spc="-70" dirty="0">
                <a:latin typeface="Trebuchet MS"/>
                <a:cs typeface="Trebuchet MS"/>
              </a:rPr>
              <a:t>'</a:t>
            </a:r>
            <a:r>
              <a:rPr sz="1200" spc="-20" dirty="0">
                <a:latin typeface="Trebuchet MS"/>
                <a:cs typeface="Trebuchet MS"/>
              </a:rPr>
              <a:t>e</a:t>
            </a:r>
            <a:r>
              <a:rPr sz="1200" spc="40" dirty="0">
                <a:latin typeface="Trebuchet MS"/>
                <a:cs typeface="Trebuchet MS"/>
              </a:rPr>
              <a:t>xp</a:t>
            </a:r>
            <a:r>
              <a:rPr sz="1200" spc="15" dirty="0">
                <a:latin typeface="Trebuchet MS"/>
                <a:cs typeface="Trebuchet MS"/>
              </a:rPr>
              <a:t>r</a:t>
            </a:r>
            <a:r>
              <a:rPr sz="1200" spc="20" dirty="0">
                <a:latin typeface="Trebuchet MS"/>
                <a:cs typeface="Trebuchet MS"/>
              </a:rPr>
              <a:t>e</a:t>
            </a:r>
            <a:r>
              <a:rPr sz="1200" spc="114" dirty="0">
                <a:latin typeface="Trebuchet MS"/>
                <a:cs typeface="Trebuchet MS"/>
              </a:rPr>
              <a:t>s</a:t>
            </a:r>
            <a:r>
              <a:rPr sz="1200" spc="110" dirty="0">
                <a:latin typeface="Trebuchet MS"/>
                <a:cs typeface="Trebuchet MS"/>
              </a:rPr>
              <a:t>s</a:t>
            </a:r>
            <a:r>
              <a:rPr sz="1200" spc="-40" dirty="0">
                <a:latin typeface="Trebuchet MS"/>
                <a:cs typeface="Trebuchet MS"/>
              </a:rPr>
              <a:t>');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08757" y="974759"/>
            <a:ext cx="156019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50" dirty="0">
                <a:latin typeface="Trebuchet MS"/>
                <a:cs typeface="Trebuchet MS"/>
              </a:rPr>
              <a:t>c</a:t>
            </a:r>
            <a:r>
              <a:rPr sz="1200" spc="30" dirty="0">
                <a:latin typeface="Trebuchet MS"/>
                <a:cs typeface="Trebuchet MS"/>
              </a:rPr>
              <a:t>o</a:t>
            </a:r>
            <a:r>
              <a:rPr sz="1200" spc="25" dirty="0">
                <a:latin typeface="Trebuchet MS"/>
                <a:cs typeface="Trebuchet MS"/>
              </a:rPr>
              <a:t>n</a:t>
            </a:r>
            <a:r>
              <a:rPr sz="1200" spc="105" dirty="0">
                <a:latin typeface="Trebuchet MS"/>
                <a:cs typeface="Trebuchet MS"/>
              </a:rPr>
              <a:t>s</a:t>
            </a:r>
            <a:r>
              <a:rPr sz="1200" spc="-10" dirty="0">
                <a:latin typeface="Trebuchet MS"/>
                <a:cs typeface="Trebuchet MS"/>
              </a:rPr>
              <a:t>t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app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=</a:t>
            </a:r>
            <a:r>
              <a:rPr sz="1200" spc="-90" dirty="0">
                <a:latin typeface="Trebuchet MS"/>
                <a:cs typeface="Trebuchet MS"/>
              </a:rPr>
              <a:t> </a:t>
            </a:r>
            <a:r>
              <a:rPr sz="1200" spc="-20" dirty="0">
                <a:latin typeface="Trebuchet MS"/>
                <a:cs typeface="Trebuchet MS"/>
              </a:rPr>
              <a:t>e</a:t>
            </a:r>
            <a:r>
              <a:rPr sz="1200" spc="40" dirty="0">
                <a:latin typeface="Trebuchet MS"/>
                <a:cs typeface="Trebuchet MS"/>
              </a:rPr>
              <a:t>xp</a:t>
            </a:r>
            <a:r>
              <a:rPr sz="1200" spc="15" dirty="0">
                <a:latin typeface="Trebuchet MS"/>
                <a:cs typeface="Trebuchet MS"/>
              </a:rPr>
              <a:t>r</a:t>
            </a:r>
            <a:r>
              <a:rPr sz="1200" spc="20" dirty="0">
                <a:latin typeface="Trebuchet MS"/>
                <a:cs typeface="Trebuchet MS"/>
              </a:rPr>
              <a:t>e</a:t>
            </a:r>
            <a:r>
              <a:rPr sz="1200" spc="114" dirty="0">
                <a:latin typeface="Trebuchet MS"/>
                <a:cs typeface="Trebuchet MS"/>
              </a:rPr>
              <a:t>s</a:t>
            </a:r>
            <a:r>
              <a:rPr sz="1200" spc="-45" dirty="0">
                <a:latin typeface="Trebuchet MS"/>
                <a:cs typeface="Trebuchet MS"/>
              </a:rPr>
              <a:t>s();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1200" spc="50" dirty="0">
                <a:latin typeface="Trebuchet MS"/>
                <a:cs typeface="Trebuchet MS"/>
              </a:rPr>
              <a:t>c</a:t>
            </a:r>
            <a:r>
              <a:rPr sz="1200" spc="30" dirty="0">
                <a:latin typeface="Trebuchet MS"/>
                <a:cs typeface="Trebuchet MS"/>
              </a:rPr>
              <a:t>o</a:t>
            </a:r>
            <a:r>
              <a:rPr sz="1200" spc="25" dirty="0">
                <a:latin typeface="Trebuchet MS"/>
                <a:cs typeface="Trebuchet MS"/>
              </a:rPr>
              <a:t>n</a:t>
            </a:r>
            <a:r>
              <a:rPr sz="1200" spc="105" dirty="0">
                <a:latin typeface="Trebuchet MS"/>
                <a:cs typeface="Trebuchet MS"/>
              </a:rPr>
              <a:t>s</a:t>
            </a:r>
            <a:r>
              <a:rPr sz="1200" spc="-10" dirty="0">
                <a:latin typeface="Trebuchet MS"/>
                <a:cs typeface="Trebuchet MS"/>
              </a:rPr>
              <a:t>t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90" dirty="0">
                <a:latin typeface="Trebuchet MS"/>
                <a:cs typeface="Trebuchet MS"/>
              </a:rPr>
              <a:t>P</a:t>
            </a:r>
            <a:r>
              <a:rPr sz="1200" spc="95" dirty="0">
                <a:latin typeface="Trebuchet MS"/>
                <a:cs typeface="Trebuchet MS"/>
              </a:rPr>
              <a:t>O</a:t>
            </a:r>
            <a:r>
              <a:rPr sz="1200" spc="70" dirty="0">
                <a:latin typeface="Trebuchet MS"/>
                <a:cs typeface="Trebuchet MS"/>
              </a:rPr>
              <a:t>R</a:t>
            </a:r>
            <a:r>
              <a:rPr sz="1200" spc="15" dirty="0">
                <a:latin typeface="Trebuchet MS"/>
                <a:cs typeface="Trebuchet MS"/>
              </a:rPr>
              <a:t>T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=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114" dirty="0">
                <a:latin typeface="Trebuchet MS"/>
                <a:cs typeface="Trebuchet MS"/>
              </a:rPr>
              <a:t>3</a:t>
            </a:r>
            <a:r>
              <a:rPr sz="1200" spc="95" dirty="0">
                <a:latin typeface="Trebuchet MS"/>
                <a:cs typeface="Trebuchet MS"/>
              </a:rPr>
              <a:t>00</a:t>
            </a:r>
            <a:r>
              <a:rPr sz="1200" spc="-25" dirty="0">
                <a:latin typeface="Trebuchet MS"/>
                <a:cs typeface="Trebuchet MS"/>
              </a:rPr>
              <a:t>0;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08757" y="2072038"/>
            <a:ext cx="471487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40" dirty="0">
                <a:latin typeface="Trebuchet MS"/>
                <a:cs typeface="Trebuchet MS"/>
              </a:rPr>
              <a:t>const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path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=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require('path')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1200" spc="-5" dirty="0">
                <a:latin typeface="Trebuchet MS"/>
                <a:cs typeface="Trebuchet MS"/>
              </a:rPr>
              <a:t>app.use('/static',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-5" dirty="0">
                <a:latin typeface="Trebuchet MS"/>
                <a:cs typeface="Trebuchet MS"/>
              </a:rPr>
              <a:t>express.static(path.join(__dirname,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'Static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Files')))</a:t>
            </a:r>
            <a:endParaRPr sz="1200">
              <a:latin typeface="Trebuchet MS"/>
              <a:cs typeface="Trebuchet MS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3999" cy="5143499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89" cy="514349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208757" y="243239"/>
            <a:ext cx="4093210" cy="2768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Trebuchet MS"/>
                <a:cs typeface="Trebuchet MS"/>
              </a:rPr>
              <a:t>app.</a:t>
            </a:r>
            <a:r>
              <a:rPr sz="1200" spc="-15" dirty="0">
                <a:latin typeface="Trebuchet MS"/>
                <a:cs typeface="Trebuchet MS"/>
              </a:rPr>
              <a:t>l</a:t>
            </a:r>
            <a:r>
              <a:rPr sz="1200" spc="25" dirty="0">
                <a:latin typeface="Trebuchet MS"/>
                <a:cs typeface="Trebuchet MS"/>
              </a:rPr>
              <a:t>is</a:t>
            </a:r>
            <a:r>
              <a:rPr sz="1200" spc="-30" dirty="0">
                <a:latin typeface="Trebuchet MS"/>
                <a:cs typeface="Trebuchet MS"/>
              </a:rPr>
              <a:t>t</a:t>
            </a:r>
            <a:r>
              <a:rPr sz="1200" spc="10" dirty="0">
                <a:latin typeface="Trebuchet MS"/>
                <a:cs typeface="Trebuchet MS"/>
              </a:rPr>
              <a:t>en(</a:t>
            </a:r>
            <a:r>
              <a:rPr sz="1200" spc="20" dirty="0">
                <a:latin typeface="Trebuchet MS"/>
                <a:cs typeface="Trebuchet MS"/>
              </a:rPr>
              <a:t>P</a:t>
            </a:r>
            <a:r>
              <a:rPr sz="1200" spc="95" dirty="0">
                <a:latin typeface="Trebuchet MS"/>
                <a:cs typeface="Trebuchet MS"/>
              </a:rPr>
              <a:t>O</a:t>
            </a:r>
            <a:r>
              <a:rPr sz="1200" spc="70" dirty="0">
                <a:latin typeface="Trebuchet MS"/>
                <a:cs typeface="Trebuchet MS"/>
              </a:rPr>
              <a:t>R</a:t>
            </a:r>
            <a:r>
              <a:rPr sz="1200" spc="-75" dirty="0">
                <a:latin typeface="Trebuchet MS"/>
                <a:cs typeface="Trebuchet MS"/>
              </a:rPr>
              <a:t>T</a:t>
            </a:r>
            <a:r>
              <a:rPr sz="1200" spc="-155" dirty="0">
                <a:latin typeface="Trebuchet MS"/>
                <a:cs typeface="Trebuchet MS"/>
              </a:rPr>
              <a:t>,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-20" dirty="0">
                <a:latin typeface="Trebuchet MS"/>
                <a:cs typeface="Trebuchet MS"/>
              </a:rPr>
              <a:t>(er</a:t>
            </a:r>
            <a:r>
              <a:rPr sz="1200" spc="-30" dirty="0">
                <a:latin typeface="Trebuchet MS"/>
                <a:cs typeface="Trebuchet MS"/>
              </a:rPr>
              <a:t>r</a:t>
            </a:r>
            <a:r>
              <a:rPr sz="1200" spc="15" dirty="0">
                <a:latin typeface="Trebuchet MS"/>
                <a:cs typeface="Trebuchet MS"/>
              </a:rPr>
              <a:t>o</a:t>
            </a:r>
            <a:r>
              <a:rPr sz="1200" spc="-5" dirty="0">
                <a:latin typeface="Trebuchet MS"/>
                <a:cs typeface="Trebuchet MS"/>
              </a:rPr>
              <a:t>r</a:t>
            </a:r>
            <a:r>
              <a:rPr sz="1200" spc="-70" dirty="0">
                <a:latin typeface="Trebuchet MS"/>
                <a:cs typeface="Trebuchet MS"/>
              </a:rPr>
              <a:t>) </a:t>
            </a:r>
            <a:r>
              <a:rPr sz="1200" spc="-5" dirty="0">
                <a:latin typeface="Trebuchet MS"/>
                <a:cs typeface="Trebuchet MS"/>
              </a:rPr>
              <a:t>=&gt;{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160655">
              <a:lnSpc>
                <a:spcPct val="100000"/>
              </a:lnSpc>
            </a:pPr>
            <a:r>
              <a:rPr sz="1200" spc="-35" dirty="0">
                <a:latin typeface="Trebuchet MS"/>
                <a:cs typeface="Trebuchet MS"/>
              </a:rPr>
              <a:t>if(!error)</a:t>
            </a:r>
            <a:endParaRPr sz="1200">
              <a:latin typeface="Trebuchet MS"/>
              <a:cs typeface="Trebuchet MS"/>
            </a:endParaRPr>
          </a:p>
          <a:p>
            <a:pPr marL="716280" marR="628015" indent="-409575">
              <a:lnSpc>
                <a:spcPct val="200000"/>
              </a:lnSpc>
            </a:pPr>
            <a:r>
              <a:rPr sz="1200" spc="25" dirty="0">
                <a:latin typeface="Trebuchet MS"/>
                <a:cs typeface="Trebuchet MS"/>
              </a:rPr>
              <a:t>console.log("Server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is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60" dirty="0">
                <a:latin typeface="Trebuchet MS"/>
                <a:cs typeface="Trebuchet MS"/>
              </a:rPr>
              <a:t>Successfully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Running, </a:t>
            </a:r>
            <a:r>
              <a:rPr sz="1200" spc="-35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and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75" dirty="0">
                <a:latin typeface="Trebuchet MS"/>
                <a:cs typeface="Trebuchet MS"/>
              </a:rPr>
              <a:t>App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is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listening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on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port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75" dirty="0">
                <a:latin typeface="Trebuchet MS"/>
                <a:cs typeface="Trebuchet MS"/>
              </a:rPr>
              <a:t>"+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45" dirty="0">
                <a:latin typeface="Trebuchet MS"/>
                <a:cs typeface="Trebuchet MS"/>
              </a:rPr>
              <a:t>PORT)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158750">
              <a:lnSpc>
                <a:spcPct val="100000"/>
              </a:lnSpc>
            </a:pPr>
            <a:r>
              <a:rPr sz="1200" spc="35" dirty="0">
                <a:latin typeface="Trebuchet MS"/>
                <a:cs typeface="Trebuchet MS"/>
              </a:rPr>
              <a:t>else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306705">
              <a:lnSpc>
                <a:spcPct val="100000"/>
              </a:lnSpc>
              <a:spcBef>
                <a:spcPts val="5"/>
              </a:spcBef>
            </a:pPr>
            <a:r>
              <a:rPr sz="1200" spc="20" dirty="0">
                <a:latin typeface="Trebuchet MS"/>
                <a:cs typeface="Trebuchet MS"/>
              </a:rPr>
              <a:t>console.log("Error</a:t>
            </a:r>
            <a:r>
              <a:rPr sz="1200" spc="-90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occurred,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server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can't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start",</a:t>
            </a:r>
            <a:r>
              <a:rPr sz="1200" spc="-90" dirty="0">
                <a:latin typeface="Trebuchet MS"/>
                <a:cs typeface="Trebuchet MS"/>
              </a:rPr>
              <a:t> </a:t>
            </a:r>
            <a:r>
              <a:rPr sz="1200" spc="-30" dirty="0">
                <a:latin typeface="Trebuchet MS"/>
                <a:cs typeface="Trebuchet MS"/>
              </a:rPr>
              <a:t>error);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160655">
              <a:lnSpc>
                <a:spcPct val="100000"/>
              </a:lnSpc>
            </a:pPr>
            <a:r>
              <a:rPr sz="1200" spc="-45" dirty="0">
                <a:latin typeface="Trebuchet MS"/>
                <a:cs typeface="Trebuchet MS"/>
              </a:rPr>
              <a:t>}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1200" spc="-114" dirty="0">
                <a:latin typeface="Trebuchet MS"/>
                <a:cs typeface="Trebuchet MS"/>
              </a:rPr>
              <a:t>);</a:t>
            </a:r>
            <a:endParaRPr sz="1200">
              <a:latin typeface="Trebuchet MS"/>
              <a:cs typeface="Trebuchet MS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3999" cy="5143499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3999" cy="51434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400779"/>
              <a:ext cx="9144000" cy="4312285"/>
            </a:xfrm>
            <a:custGeom>
              <a:avLst/>
              <a:gdLst/>
              <a:ahLst/>
              <a:cxnLst/>
              <a:rect l="l" t="t" r="r" b="b"/>
              <a:pathLst>
                <a:path w="9144000" h="4312285">
                  <a:moveTo>
                    <a:pt x="9143999" y="4311897"/>
                  </a:moveTo>
                  <a:lnTo>
                    <a:pt x="0" y="4311897"/>
                  </a:lnTo>
                  <a:lnTo>
                    <a:pt x="0" y="0"/>
                  </a:lnTo>
                  <a:lnTo>
                    <a:pt x="9143999" y="0"/>
                  </a:lnTo>
                  <a:lnTo>
                    <a:pt x="9143999" y="4311897"/>
                  </a:lnTo>
                  <a:close/>
                </a:path>
              </a:pathLst>
            </a:custGeom>
            <a:solidFill>
              <a:srgbClr val="2236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582550"/>
              <a:ext cx="144780" cy="323850"/>
            </a:xfrm>
            <a:custGeom>
              <a:avLst/>
              <a:gdLst/>
              <a:ahLst/>
              <a:cxnLst/>
              <a:rect l="l" t="t" r="r" b="b"/>
              <a:pathLst>
                <a:path w="144780" h="323850">
                  <a:moveTo>
                    <a:pt x="144710" y="323529"/>
                  </a:moveTo>
                  <a:lnTo>
                    <a:pt x="0" y="323529"/>
                  </a:lnTo>
                  <a:lnTo>
                    <a:pt x="0" y="0"/>
                  </a:lnTo>
                  <a:lnTo>
                    <a:pt x="144710" y="0"/>
                  </a:lnTo>
                  <a:lnTo>
                    <a:pt x="144710" y="323529"/>
                  </a:lnTo>
                  <a:close/>
                </a:path>
              </a:pathLst>
            </a:custGeom>
            <a:solidFill>
              <a:srgbClr val="C88C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36397" y="621863"/>
            <a:ext cx="727710" cy="25907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20" dirty="0"/>
              <a:t>Node.js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60517" y="941223"/>
            <a:ext cx="7280275" cy="1214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74320" marR="5080" indent="-262255">
              <a:lnSpc>
                <a:spcPct val="100000"/>
              </a:lnSpc>
              <a:spcBef>
                <a:spcPts val="100"/>
              </a:spcBef>
              <a:buFont typeface="Lucida Sans Unicode"/>
              <a:buChar char="▪"/>
              <a:tabLst>
                <a:tab pos="273685" algn="l"/>
                <a:tab pos="274955" algn="l"/>
              </a:tabLst>
            </a:pPr>
            <a:r>
              <a:rPr sz="1300" spc="5" dirty="0">
                <a:solidFill>
                  <a:srgbClr val="FFFFFF"/>
                </a:solidFill>
                <a:latin typeface="Trebuchet MS"/>
                <a:cs typeface="Trebuchet MS"/>
              </a:rPr>
              <a:t>Node.js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is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an</a:t>
            </a:r>
            <a:r>
              <a:rPr sz="13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open-source</a:t>
            </a:r>
            <a:r>
              <a:rPr sz="13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40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13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0" dirty="0">
                <a:solidFill>
                  <a:srgbClr val="FFFFFF"/>
                </a:solidFill>
                <a:latin typeface="Trebuchet MS"/>
                <a:cs typeface="Trebuchet MS"/>
              </a:rPr>
              <a:t>cross-platform</a:t>
            </a:r>
            <a:r>
              <a:rPr sz="13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0" dirty="0">
                <a:solidFill>
                  <a:srgbClr val="FFFFFF"/>
                </a:solidFill>
                <a:latin typeface="Trebuchet MS"/>
                <a:cs typeface="Trebuchet MS"/>
              </a:rPr>
              <a:t>runtime</a:t>
            </a:r>
            <a:r>
              <a:rPr sz="13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0" dirty="0">
                <a:solidFill>
                  <a:srgbClr val="FFFFFF"/>
                </a:solidFill>
                <a:latin typeface="Trebuchet MS"/>
                <a:cs typeface="Trebuchet MS"/>
              </a:rPr>
              <a:t>environment</a:t>
            </a:r>
            <a:r>
              <a:rPr sz="13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0" dirty="0">
                <a:solidFill>
                  <a:srgbClr val="FFFFFF"/>
                </a:solidFill>
                <a:latin typeface="Trebuchet MS"/>
                <a:cs typeface="Trebuchet MS"/>
              </a:rPr>
              <a:t>for</a:t>
            </a:r>
            <a:r>
              <a:rPr sz="13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0" dirty="0">
                <a:solidFill>
                  <a:srgbClr val="FFFFFF"/>
                </a:solidFill>
                <a:latin typeface="Trebuchet MS"/>
                <a:cs typeface="Trebuchet MS"/>
              </a:rPr>
              <a:t>executing</a:t>
            </a:r>
            <a:r>
              <a:rPr sz="1300" spc="-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JavaScript </a:t>
            </a:r>
            <a:r>
              <a:rPr sz="1300" spc="-3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40" dirty="0">
                <a:solidFill>
                  <a:srgbClr val="FFFFFF"/>
                </a:solidFill>
                <a:latin typeface="Trebuchet MS"/>
                <a:cs typeface="Trebuchet MS"/>
              </a:rPr>
              <a:t>code</a:t>
            </a:r>
            <a:r>
              <a:rPr sz="130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0" dirty="0">
                <a:solidFill>
                  <a:srgbClr val="FFFFFF"/>
                </a:solidFill>
                <a:latin typeface="Trebuchet MS"/>
                <a:cs typeface="Trebuchet MS"/>
              </a:rPr>
              <a:t>outside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-5" dirty="0">
                <a:solidFill>
                  <a:srgbClr val="FFFFFF"/>
                </a:solidFill>
                <a:latin typeface="Trebuchet MS"/>
                <a:cs typeface="Trebuchet MS"/>
              </a:rPr>
              <a:t>browser.</a:t>
            </a:r>
            <a:r>
              <a:rPr sz="13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0" dirty="0">
                <a:solidFill>
                  <a:srgbClr val="FFFFFF"/>
                </a:solidFill>
                <a:latin typeface="Trebuchet MS"/>
                <a:cs typeface="Trebuchet MS"/>
              </a:rPr>
              <a:t>You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need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13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0" dirty="0">
                <a:solidFill>
                  <a:srgbClr val="FFFFFF"/>
                </a:solidFill>
                <a:latin typeface="Trebuchet MS"/>
                <a:cs typeface="Trebuchet MS"/>
              </a:rPr>
              <a:t>remember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5" dirty="0">
                <a:solidFill>
                  <a:srgbClr val="FFFFFF"/>
                </a:solidFill>
                <a:latin typeface="Trebuchet MS"/>
                <a:cs typeface="Trebuchet MS"/>
              </a:rPr>
              <a:t>that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55" dirty="0">
                <a:solidFill>
                  <a:srgbClr val="FFFFFF"/>
                </a:solidFill>
                <a:latin typeface="Trebuchet MS"/>
                <a:cs typeface="Trebuchet MS"/>
              </a:rPr>
              <a:t>NodeJS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is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0" dirty="0">
                <a:solidFill>
                  <a:srgbClr val="FFFFFF"/>
                </a:solidFill>
                <a:latin typeface="Trebuchet MS"/>
                <a:cs typeface="Trebuchet MS"/>
              </a:rPr>
              <a:t>not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5" dirty="0">
                <a:solidFill>
                  <a:srgbClr val="FFFFFF"/>
                </a:solidFill>
                <a:latin typeface="Trebuchet MS"/>
                <a:cs typeface="Trebuchet MS"/>
              </a:rPr>
              <a:t>framework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40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-50" dirty="0">
                <a:solidFill>
                  <a:srgbClr val="FFFFFF"/>
                </a:solidFill>
                <a:latin typeface="Trebuchet MS"/>
                <a:cs typeface="Trebuchet MS"/>
              </a:rPr>
              <a:t>it’s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0" dirty="0">
                <a:solidFill>
                  <a:srgbClr val="FFFFFF"/>
                </a:solidFill>
                <a:latin typeface="Trebuchet MS"/>
                <a:cs typeface="Trebuchet MS"/>
              </a:rPr>
              <a:t>not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a </a:t>
            </a:r>
            <a:r>
              <a:rPr sz="1300" spc="-3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40" dirty="0">
                <a:solidFill>
                  <a:srgbClr val="FFFFFF"/>
                </a:solidFill>
                <a:latin typeface="Trebuchet MS"/>
                <a:cs typeface="Trebuchet MS"/>
              </a:rPr>
              <a:t>programming </a:t>
            </a:r>
            <a:r>
              <a:rPr sz="1300" spc="25" dirty="0">
                <a:solidFill>
                  <a:srgbClr val="FFFFFF"/>
                </a:solidFill>
                <a:latin typeface="Trebuchet MS"/>
                <a:cs typeface="Trebuchet MS"/>
              </a:rPr>
              <a:t>language. </a:t>
            </a:r>
            <a:r>
              <a:rPr sz="1300" spc="85" dirty="0">
                <a:solidFill>
                  <a:srgbClr val="FFFFFF"/>
                </a:solidFill>
                <a:latin typeface="Trebuchet MS"/>
                <a:cs typeface="Trebuchet MS"/>
              </a:rPr>
              <a:t>Most </a:t>
            </a:r>
            <a:r>
              <a:rPr sz="1300" spc="20" dirty="0">
                <a:solidFill>
                  <a:srgbClr val="FFFFFF"/>
                </a:solidFill>
                <a:latin typeface="Trebuchet MS"/>
                <a:cs typeface="Trebuchet MS"/>
              </a:rPr>
              <a:t>people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are </a:t>
            </a:r>
            <a:r>
              <a:rPr sz="1300" spc="45" dirty="0">
                <a:solidFill>
                  <a:srgbClr val="FFFFFF"/>
                </a:solidFill>
                <a:latin typeface="Trebuchet MS"/>
                <a:cs typeface="Trebuchet MS"/>
              </a:rPr>
              <a:t>confused </a:t>
            </a:r>
            <a:r>
              <a:rPr sz="1300" spc="40" dirty="0">
                <a:solidFill>
                  <a:srgbClr val="FFFFFF"/>
                </a:solidFill>
                <a:latin typeface="Trebuchet MS"/>
                <a:cs typeface="Trebuchet MS"/>
              </a:rPr>
              <a:t>and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understand </a:t>
            </a:r>
            <a:r>
              <a:rPr sz="1300" spc="-50" dirty="0">
                <a:solidFill>
                  <a:srgbClr val="FFFFFF"/>
                </a:solidFill>
                <a:latin typeface="Trebuchet MS"/>
                <a:cs typeface="Trebuchet MS"/>
              </a:rPr>
              <a:t>it’s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a </a:t>
            </a:r>
            <a:r>
              <a:rPr sz="1300" spc="25" dirty="0">
                <a:solidFill>
                  <a:srgbClr val="FFFFFF"/>
                </a:solidFill>
                <a:latin typeface="Trebuchet MS"/>
                <a:cs typeface="Trebuchet MS"/>
              </a:rPr>
              <a:t>framework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or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a </a:t>
            </a:r>
            <a:r>
              <a:rPr sz="1300" spc="40" dirty="0">
                <a:solidFill>
                  <a:srgbClr val="FFFFFF"/>
                </a:solidFill>
                <a:latin typeface="Trebuchet MS"/>
                <a:cs typeface="Trebuchet MS"/>
              </a:rPr>
              <a:t> programming </a:t>
            </a:r>
            <a:r>
              <a:rPr sz="1300" spc="25" dirty="0">
                <a:solidFill>
                  <a:srgbClr val="FFFFFF"/>
                </a:solidFill>
                <a:latin typeface="Trebuchet MS"/>
                <a:cs typeface="Trebuchet MS"/>
              </a:rPr>
              <a:t>language. </a:t>
            </a:r>
            <a:r>
              <a:rPr sz="1300" spc="45" dirty="0">
                <a:solidFill>
                  <a:srgbClr val="FFFFFF"/>
                </a:solidFill>
                <a:latin typeface="Trebuchet MS"/>
                <a:cs typeface="Trebuchet MS"/>
              </a:rPr>
              <a:t>We </a:t>
            </a:r>
            <a:r>
              <a:rPr sz="1300" spc="5" dirty="0">
                <a:solidFill>
                  <a:srgbClr val="FFFFFF"/>
                </a:solidFill>
                <a:latin typeface="Trebuchet MS"/>
                <a:cs typeface="Trebuchet MS"/>
              </a:rPr>
              <a:t>often </a:t>
            </a:r>
            <a:r>
              <a:rPr sz="1300" spc="60" dirty="0">
                <a:solidFill>
                  <a:srgbClr val="FFFFFF"/>
                </a:solidFill>
                <a:latin typeface="Trebuchet MS"/>
                <a:cs typeface="Trebuchet MS"/>
              </a:rPr>
              <a:t>use </a:t>
            </a:r>
            <a:r>
              <a:rPr sz="1300" spc="5" dirty="0">
                <a:solidFill>
                  <a:srgbClr val="FFFFFF"/>
                </a:solidFill>
                <a:latin typeface="Trebuchet MS"/>
                <a:cs typeface="Trebuchet MS"/>
              </a:rPr>
              <a:t>Node.js </a:t>
            </a:r>
            <a:r>
              <a:rPr sz="1300" spc="20" dirty="0">
                <a:solidFill>
                  <a:srgbClr val="FFFFFF"/>
                </a:solidFill>
                <a:latin typeface="Trebuchet MS"/>
                <a:cs typeface="Trebuchet MS"/>
              </a:rPr>
              <a:t>for </a:t>
            </a:r>
            <a:r>
              <a:rPr sz="1300" spc="25" dirty="0">
                <a:solidFill>
                  <a:srgbClr val="FFFFFF"/>
                </a:solidFill>
                <a:latin typeface="Trebuchet MS"/>
                <a:cs typeface="Trebuchet MS"/>
              </a:rPr>
              <a:t>building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back-end </a:t>
            </a:r>
            <a:r>
              <a:rPr sz="1300" spc="40" dirty="0">
                <a:solidFill>
                  <a:srgbClr val="FFFFFF"/>
                </a:solidFill>
                <a:latin typeface="Trebuchet MS"/>
                <a:cs typeface="Trebuchet MS"/>
              </a:rPr>
              <a:t>services </a:t>
            </a:r>
            <a:r>
              <a:rPr sz="1300" spc="5" dirty="0">
                <a:solidFill>
                  <a:srgbClr val="FFFFFF"/>
                </a:solidFill>
                <a:latin typeface="Trebuchet MS"/>
                <a:cs typeface="Trebuchet MS"/>
              </a:rPr>
              <a:t>like </a:t>
            </a:r>
            <a:r>
              <a:rPr sz="1300" spc="95" dirty="0">
                <a:solidFill>
                  <a:srgbClr val="FFFFFF"/>
                </a:solidFill>
                <a:latin typeface="Trebuchet MS"/>
                <a:cs typeface="Trebuchet MS"/>
              </a:rPr>
              <a:t>APIs </a:t>
            </a:r>
            <a:r>
              <a:rPr sz="1300" spc="5" dirty="0">
                <a:solidFill>
                  <a:srgbClr val="FFFFFF"/>
                </a:solidFill>
                <a:latin typeface="Trebuchet MS"/>
                <a:cs typeface="Trebuchet MS"/>
              </a:rPr>
              <a:t>like </a:t>
            </a:r>
            <a:r>
              <a:rPr sz="1300" spc="-3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45" dirty="0">
                <a:solidFill>
                  <a:srgbClr val="FFFFFF"/>
                </a:solidFill>
                <a:latin typeface="Trebuchet MS"/>
                <a:cs typeface="Trebuchet MS"/>
              </a:rPr>
              <a:t>Web </a:t>
            </a:r>
            <a:r>
              <a:rPr sz="1300" spc="85" dirty="0">
                <a:solidFill>
                  <a:srgbClr val="FFFFFF"/>
                </a:solidFill>
                <a:latin typeface="Trebuchet MS"/>
                <a:cs typeface="Trebuchet MS"/>
              </a:rPr>
              <a:t>App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or </a:t>
            </a:r>
            <a:r>
              <a:rPr sz="1300" spc="40" dirty="0">
                <a:solidFill>
                  <a:srgbClr val="FFFFFF"/>
                </a:solidFill>
                <a:latin typeface="Trebuchet MS"/>
                <a:cs typeface="Trebuchet MS"/>
              </a:rPr>
              <a:t>Mobile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App. </a:t>
            </a:r>
            <a:r>
              <a:rPr sz="1300" spc="-35" dirty="0">
                <a:solidFill>
                  <a:srgbClr val="FFFFFF"/>
                </a:solidFill>
                <a:latin typeface="Trebuchet MS"/>
                <a:cs typeface="Trebuchet MS"/>
              </a:rPr>
              <a:t>It’s </a:t>
            </a:r>
            <a:r>
              <a:rPr sz="1300" spc="55" dirty="0">
                <a:solidFill>
                  <a:srgbClr val="FFFFFF"/>
                </a:solidFill>
                <a:latin typeface="Trebuchet MS"/>
                <a:cs typeface="Trebuchet MS"/>
              </a:rPr>
              <a:t>used </a:t>
            </a:r>
            <a:r>
              <a:rPr sz="1300" spc="-5" dirty="0">
                <a:solidFill>
                  <a:srgbClr val="FFFFFF"/>
                </a:solidFill>
                <a:latin typeface="Trebuchet MS"/>
                <a:cs typeface="Trebuchet MS"/>
              </a:rPr>
              <a:t>in </a:t>
            </a:r>
            <a:r>
              <a:rPr sz="1300" spc="20" dirty="0">
                <a:solidFill>
                  <a:srgbClr val="FFFFFF"/>
                </a:solidFill>
                <a:latin typeface="Trebuchet MS"/>
                <a:cs typeface="Trebuchet MS"/>
              </a:rPr>
              <a:t>production </a:t>
            </a:r>
            <a:r>
              <a:rPr sz="1300" spc="45" dirty="0">
                <a:solidFill>
                  <a:srgbClr val="FFFFFF"/>
                </a:solidFill>
                <a:latin typeface="Trebuchet MS"/>
                <a:cs typeface="Trebuchet MS"/>
              </a:rPr>
              <a:t>by </a:t>
            </a:r>
            <a:r>
              <a:rPr sz="1300" spc="30" dirty="0">
                <a:solidFill>
                  <a:srgbClr val="FFFFFF"/>
                </a:solidFill>
                <a:latin typeface="Trebuchet MS"/>
                <a:cs typeface="Trebuchet MS"/>
              </a:rPr>
              <a:t>large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companies </a:t>
            </a:r>
            <a:r>
              <a:rPr sz="1300" spc="65" dirty="0">
                <a:solidFill>
                  <a:srgbClr val="FFFFFF"/>
                </a:solidFill>
                <a:latin typeface="Trebuchet MS"/>
                <a:cs typeface="Trebuchet MS"/>
              </a:rPr>
              <a:t>such </a:t>
            </a:r>
            <a:r>
              <a:rPr sz="1300" spc="75" dirty="0">
                <a:solidFill>
                  <a:srgbClr val="FFFFFF"/>
                </a:solidFill>
                <a:latin typeface="Trebuchet MS"/>
                <a:cs typeface="Trebuchet MS"/>
              </a:rPr>
              <a:t>as </a:t>
            </a:r>
            <a:r>
              <a:rPr sz="1300" spc="10" dirty="0">
                <a:solidFill>
                  <a:srgbClr val="FFFFFF"/>
                </a:solidFill>
                <a:latin typeface="Trebuchet MS"/>
                <a:cs typeface="Trebuchet MS"/>
              </a:rPr>
              <a:t>Paypal, </a:t>
            </a:r>
            <a:r>
              <a:rPr sz="1300" spc="-25" dirty="0">
                <a:solidFill>
                  <a:srgbClr val="FFFFFF"/>
                </a:solidFill>
                <a:latin typeface="Trebuchet MS"/>
                <a:cs typeface="Trebuchet MS"/>
              </a:rPr>
              <a:t>Uber, </a:t>
            </a:r>
            <a:r>
              <a:rPr sz="1300" spc="-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5" dirty="0">
                <a:solidFill>
                  <a:srgbClr val="FFFFFF"/>
                </a:solidFill>
                <a:latin typeface="Trebuchet MS"/>
                <a:cs typeface="Trebuchet MS"/>
              </a:rPr>
              <a:t>Netﬂix,</a:t>
            </a:r>
            <a:r>
              <a:rPr sz="1300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-5" dirty="0">
                <a:solidFill>
                  <a:srgbClr val="FFFFFF"/>
                </a:solidFill>
                <a:latin typeface="Trebuchet MS"/>
                <a:cs typeface="Trebuchet MS"/>
              </a:rPr>
              <a:t>Walmart,</a:t>
            </a:r>
            <a:r>
              <a:rPr sz="13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40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80" dirty="0">
                <a:solidFill>
                  <a:srgbClr val="FFFFFF"/>
                </a:solidFill>
                <a:latin typeface="Trebuchet MS"/>
                <a:cs typeface="Trebuchet MS"/>
              </a:rPr>
              <a:t>so</a:t>
            </a:r>
            <a:r>
              <a:rPr sz="130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-45" dirty="0">
                <a:solidFill>
                  <a:srgbClr val="FFFFFF"/>
                </a:solidFill>
                <a:latin typeface="Trebuchet MS"/>
                <a:cs typeface="Trebuchet MS"/>
              </a:rPr>
              <a:t>on.</a:t>
            </a:r>
            <a:endParaRPr sz="1300">
              <a:latin typeface="Trebuchet MS"/>
              <a:cs typeface="Trebuchet MS"/>
            </a:endParaRP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3999" cy="5143499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3999" cy="51434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400779"/>
              <a:ext cx="9144000" cy="4312285"/>
            </a:xfrm>
            <a:custGeom>
              <a:avLst/>
              <a:gdLst/>
              <a:ahLst/>
              <a:cxnLst/>
              <a:rect l="l" t="t" r="r" b="b"/>
              <a:pathLst>
                <a:path w="9144000" h="4312285">
                  <a:moveTo>
                    <a:pt x="9143999" y="4311897"/>
                  </a:moveTo>
                  <a:lnTo>
                    <a:pt x="0" y="4311897"/>
                  </a:lnTo>
                  <a:lnTo>
                    <a:pt x="0" y="0"/>
                  </a:lnTo>
                  <a:lnTo>
                    <a:pt x="9143999" y="0"/>
                  </a:lnTo>
                  <a:lnTo>
                    <a:pt x="9143999" y="4311897"/>
                  </a:lnTo>
                  <a:close/>
                </a:path>
              </a:pathLst>
            </a:custGeom>
            <a:solidFill>
              <a:srgbClr val="2236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582550"/>
              <a:ext cx="144780" cy="323850"/>
            </a:xfrm>
            <a:custGeom>
              <a:avLst/>
              <a:gdLst/>
              <a:ahLst/>
              <a:cxnLst/>
              <a:rect l="l" t="t" r="r" b="b"/>
              <a:pathLst>
                <a:path w="144780" h="323850">
                  <a:moveTo>
                    <a:pt x="144710" y="323529"/>
                  </a:moveTo>
                  <a:lnTo>
                    <a:pt x="0" y="323529"/>
                  </a:lnTo>
                  <a:lnTo>
                    <a:pt x="0" y="0"/>
                  </a:lnTo>
                  <a:lnTo>
                    <a:pt x="144710" y="0"/>
                  </a:lnTo>
                  <a:lnTo>
                    <a:pt x="144710" y="323529"/>
                  </a:lnTo>
                  <a:close/>
                </a:path>
              </a:pathLst>
            </a:custGeom>
            <a:solidFill>
              <a:srgbClr val="C88C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36397" y="621863"/>
            <a:ext cx="1875789" cy="25907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25" dirty="0"/>
              <a:t>F</a:t>
            </a:r>
            <a:r>
              <a:rPr spc="10" dirty="0"/>
              <a:t>e</a:t>
            </a:r>
            <a:r>
              <a:rPr spc="35" dirty="0"/>
              <a:t>a</a:t>
            </a:r>
            <a:r>
              <a:rPr spc="30" dirty="0"/>
              <a:t>t</a:t>
            </a:r>
            <a:r>
              <a:rPr spc="20" dirty="0"/>
              <a:t>u</a:t>
            </a:r>
            <a:r>
              <a:rPr spc="-20" dirty="0"/>
              <a:t>r</a:t>
            </a:r>
            <a:r>
              <a:rPr spc="15" dirty="0"/>
              <a:t>e</a:t>
            </a:r>
            <a:r>
              <a:rPr spc="160" dirty="0"/>
              <a:t>s</a:t>
            </a:r>
            <a:r>
              <a:rPr spc="-130" dirty="0"/>
              <a:t> </a:t>
            </a:r>
            <a:r>
              <a:rPr spc="5" dirty="0"/>
              <a:t>o</a:t>
            </a:r>
            <a:r>
              <a:rPr spc="50" dirty="0"/>
              <a:t>f</a:t>
            </a:r>
            <a:r>
              <a:rPr spc="-110" dirty="0"/>
              <a:t> </a:t>
            </a:r>
            <a:r>
              <a:rPr spc="175" dirty="0"/>
              <a:t>N</a:t>
            </a:r>
            <a:r>
              <a:rPr spc="30" dirty="0"/>
              <a:t>od</a:t>
            </a:r>
            <a:r>
              <a:rPr spc="35" dirty="0"/>
              <a:t>e</a:t>
            </a:r>
            <a:r>
              <a:rPr spc="-15" dirty="0"/>
              <a:t>JS: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36396" y="941223"/>
            <a:ext cx="7103109" cy="2997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There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are</a:t>
            </a:r>
            <a:r>
              <a:rPr sz="13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0" dirty="0">
                <a:solidFill>
                  <a:srgbClr val="FFFFFF"/>
                </a:solidFill>
                <a:latin typeface="Trebuchet MS"/>
                <a:cs typeface="Trebuchet MS"/>
              </a:rPr>
              <a:t>other</a:t>
            </a:r>
            <a:r>
              <a:rPr sz="13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40" dirty="0">
                <a:solidFill>
                  <a:srgbClr val="FFFFFF"/>
                </a:solidFill>
                <a:latin typeface="Trebuchet MS"/>
                <a:cs typeface="Trebuchet MS"/>
              </a:rPr>
              <a:t>programming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60" dirty="0">
                <a:solidFill>
                  <a:srgbClr val="FFFFFF"/>
                </a:solidFill>
                <a:latin typeface="Trebuchet MS"/>
                <a:cs typeface="Trebuchet MS"/>
              </a:rPr>
              <a:t>languages</a:t>
            </a:r>
            <a:r>
              <a:rPr sz="13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45" dirty="0">
                <a:solidFill>
                  <a:srgbClr val="FFFFFF"/>
                </a:solidFill>
                <a:latin typeface="Trebuchet MS"/>
                <a:cs typeface="Trebuchet MS"/>
              </a:rPr>
              <a:t>also</a:t>
            </a:r>
            <a:r>
              <a:rPr sz="13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5" dirty="0">
                <a:solidFill>
                  <a:srgbClr val="FFFFFF"/>
                </a:solidFill>
                <a:latin typeface="Trebuchet MS"/>
                <a:cs typeface="Trebuchet MS"/>
              </a:rPr>
              <a:t>which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5" dirty="0">
                <a:solidFill>
                  <a:srgbClr val="FFFFFF"/>
                </a:solidFill>
                <a:latin typeface="Trebuchet MS"/>
                <a:cs typeface="Trebuchet MS"/>
              </a:rPr>
              <a:t>we</a:t>
            </a:r>
            <a:r>
              <a:rPr sz="13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40" dirty="0">
                <a:solidFill>
                  <a:srgbClr val="FFFFFF"/>
                </a:solidFill>
                <a:latin typeface="Trebuchet MS"/>
                <a:cs typeface="Trebuchet MS"/>
              </a:rPr>
              <a:t>can</a:t>
            </a:r>
            <a:r>
              <a:rPr sz="13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60" dirty="0">
                <a:solidFill>
                  <a:srgbClr val="FFFFFF"/>
                </a:solidFill>
                <a:latin typeface="Trebuchet MS"/>
                <a:cs typeface="Trebuchet MS"/>
              </a:rPr>
              <a:t>use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build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back-end</a:t>
            </a:r>
            <a:r>
              <a:rPr sz="13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40" dirty="0">
                <a:solidFill>
                  <a:srgbClr val="FFFFFF"/>
                </a:solidFill>
                <a:latin typeface="Trebuchet MS"/>
                <a:cs typeface="Trebuchet MS"/>
              </a:rPr>
              <a:t>services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80" dirty="0">
                <a:solidFill>
                  <a:srgbClr val="FFFFFF"/>
                </a:solidFill>
                <a:latin typeface="Trebuchet MS"/>
                <a:cs typeface="Trebuchet MS"/>
              </a:rPr>
              <a:t>so </a:t>
            </a:r>
            <a:r>
              <a:rPr sz="1300" spc="-3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what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50" dirty="0">
                <a:solidFill>
                  <a:srgbClr val="FFFFFF"/>
                </a:solidFill>
                <a:latin typeface="Trebuchet MS"/>
                <a:cs typeface="Trebuchet MS"/>
              </a:rPr>
              <a:t>makes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5" dirty="0">
                <a:solidFill>
                  <a:srgbClr val="FFFFFF"/>
                </a:solidFill>
                <a:latin typeface="Trebuchet MS"/>
                <a:cs typeface="Trebuchet MS"/>
              </a:rPr>
              <a:t>Node.js</a:t>
            </a:r>
            <a:r>
              <a:rPr sz="130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5" dirty="0">
                <a:solidFill>
                  <a:srgbClr val="FFFFFF"/>
                </a:solidFill>
                <a:latin typeface="Trebuchet MS"/>
                <a:cs typeface="Trebuchet MS"/>
              </a:rPr>
              <a:t>different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40" dirty="0">
                <a:solidFill>
                  <a:srgbClr val="FFFFFF"/>
                </a:solidFill>
                <a:latin typeface="Trebuchet MS"/>
                <a:cs typeface="Trebuchet MS"/>
              </a:rPr>
              <a:t>am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60" dirty="0">
                <a:solidFill>
                  <a:srgbClr val="FFFFFF"/>
                </a:solidFill>
                <a:latin typeface="Trebuchet MS"/>
                <a:cs typeface="Trebuchet MS"/>
              </a:rPr>
              <a:t>going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130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Trebuchet MS"/>
                <a:cs typeface="Trebuchet MS"/>
              </a:rPr>
              <a:t>explain.</a:t>
            </a:r>
            <a:endParaRPr sz="13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300">
              <a:latin typeface="Trebuchet MS"/>
              <a:cs typeface="Trebuchet MS"/>
            </a:endParaRPr>
          </a:p>
          <a:p>
            <a:pPr marL="298450" indent="-262255">
              <a:lnSpc>
                <a:spcPct val="100000"/>
              </a:lnSpc>
              <a:buFont typeface="Lucida Sans Unicode"/>
              <a:buChar char="▪"/>
              <a:tabLst>
                <a:tab pos="297815" algn="l"/>
                <a:tab pos="298450" algn="l"/>
              </a:tabLst>
            </a:pPr>
            <a:r>
              <a:rPr sz="1300" spc="-35" dirty="0">
                <a:solidFill>
                  <a:srgbClr val="FFFFFF"/>
                </a:solidFill>
                <a:latin typeface="Trebuchet MS"/>
                <a:cs typeface="Trebuchet MS"/>
              </a:rPr>
              <a:t>It’s</a:t>
            </a:r>
            <a:r>
              <a:rPr sz="130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55" dirty="0">
                <a:solidFill>
                  <a:srgbClr val="FFFFFF"/>
                </a:solidFill>
                <a:latin typeface="Trebuchet MS"/>
                <a:cs typeface="Trebuchet MS"/>
              </a:rPr>
              <a:t>easy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get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0" dirty="0">
                <a:solidFill>
                  <a:srgbClr val="FFFFFF"/>
                </a:solidFill>
                <a:latin typeface="Trebuchet MS"/>
                <a:cs typeface="Trebuchet MS"/>
              </a:rPr>
              <a:t>started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40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13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40" dirty="0">
                <a:solidFill>
                  <a:srgbClr val="FFFFFF"/>
                </a:solidFill>
                <a:latin typeface="Trebuchet MS"/>
                <a:cs typeface="Trebuchet MS"/>
              </a:rPr>
              <a:t>can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be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55" dirty="0">
                <a:solidFill>
                  <a:srgbClr val="FFFFFF"/>
                </a:solidFill>
                <a:latin typeface="Trebuchet MS"/>
                <a:cs typeface="Trebuchet MS"/>
              </a:rPr>
              <a:t>used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0" dirty="0">
                <a:solidFill>
                  <a:srgbClr val="FFFFFF"/>
                </a:solidFill>
                <a:latin typeface="Trebuchet MS"/>
                <a:cs typeface="Trebuchet MS"/>
              </a:rPr>
              <a:t>for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0" dirty="0">
                <a:solidFill>
                  <a:srgbClr val="FFFFFF"/>
                </a:solidFill>
                <a:latin typeface="Trebuchet MS"/>
                <a:cs typeface="Trebuchet MS"/>
              </a:rPr>
              <a:t>prototyping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40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0" dirty="0">
                <a:solidFill>
                  <a:srgbClr val="FFFFFF"/>
                </a:solidFill>
                <a:latin typeface="Trebuchet MS"/>
                <a:cs typeface="Trebuchet MS"/>
              </a:rPr>
              <a:t>agile</a:t>
            </a:r>
            <a:r>
              <a:rPr sz="13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development</a:t>
            </a:r>
            <a:endParaRPr sz="13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lr>
                <a:srgbClr val="FFFFFF"/>
              </a:buClr>
              <a:buFont typeface="Lucida Sans Unicode"/>
              <a:buChar char="▪"/>
            </a:pPr>
            <a:endParaRPr sz="1300">
              <a:latin typeface="Trebuchet MS"/>
              <a:cs typeface="Trebuchet MS"/>
            </a:endParaRPr>
          </a:p>
          <a:p>
            <a:pPr marL="298450" indent="-262255">
              <a:lnSpc>
                <a:spcPct val="100000"/>
              </a:lnSpc>
              <a:buFont typeface="Lucida Sans Unicode"/>
              <a:buChar char="▪"/>
              <a:tabLst>
                <a:tab pos="297815" algn="l"/>
                <a:tab pos="298450" algn="l"/>
              </a:tabLst>
            </a:pPr>
            <a:r>
              <a:rPr sz="1300" spc="-10" dirty="0">
                <a:solidFill>
                  <a:srgbClr val="FFFFFF"/>
                </a:solidFill>
                <a:latin typeface="Trebuchet MS"/>
                <a:cs typeface="Trebuchet MS"/>
              </a:rPr>
              <a:t>It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5" dirty="0">
                <a:solidFill>
                  <a:srgbClr val="FFFFFF"/>
                </a:solidFill>
                <a:latin typeface="Trebuchet MS"/>
                <a:cs typeface="Trebuchet MS"/>
              </a:rPr>
              <a:t>provides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40" dirty="0">
                <a:solidFill>
                  <a:srgbClr val="FFFFFF"/>
                </a:solidFill>
                <a:latin typeface="Trebuchet MS"/>
                <a:cs typeface="Trebuchet MS"/>
              </a:rPr>
              <a:t>fast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40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0" dirty="0">
                <a:solidFill>
                  <a:srgbClr val="FFFFFF"/>
                </a:solidFill>
                <a:latin typeface="Trebuchet MS"/>
                <a:cs typeface="Trebuchet MS"/>
              </a:rPr>
              <a:t>highly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scalable</a:t>
            </a:r>
            <a:r>
              <a:rPr sz="13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40" dirty="0">
                <a:solidFill>
                  <a:srgbClr val="FFFFFF"/>
                </a:solidFill>
                <a:latin typeface="Trebuchet MS"/>
                <a:cs typeface="Trebuchet MS"/>
              </a:rPr>
              <a:t>services</a:t>
            </a:r>
            <a:endParaRPr sz="13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lr>
                <a:srgbClr val="FFFFFF"/>
              </a:buClr>
              <a:buFont typeface="Lucida Sans Unicode"/>
              <a:buChar char="▪"/>
            </a:pPr>
            <a:endParaRPr sz="1300">
              <a:latin typeface="Trebuchet MS"/>
              <a:cs typeface="Trebuchet MS"/>
            </a:endParaRPr>
          </a:p>
          <a:p>
            <a:pPr marL="298450" marR="33655" indent="-262255">
              <a:lnSpc>
                <a:spcPct val="100000"/>
              </a:lnSpc>
              <a:buFont typeface="Lucida Sans Unicode"/>
              <a:buChar char="▪"/>
              <a:tabLst>
                <a:tab pos="297815" algn="l"/>
                <a:tab pos="298450" algn="l"/>
              </a:tabLst>
            </a:pPr>
            <a:r>
              <a:rPr sz="1300" spc="-10" dirty="0">
                <a:solidFill>
                  <a:srgbClr val="FFFFFF"/>
                </a:solidFill>
                <a:latin typeface="Trebuchet MS"/>
                <a:cs typeface="Trebuchet MS"/>
              </a:rPr>
              <a:t>It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80" dirty="0">
                <a:solidFill>
                  <a:srgbClr val="FFFFFF"/>
                </a:solidFill>
                <a:latin typeface="Trebuchet MS"/>
                <a:cs typeface="Trebuchet MS"/>
              </a:rPr>
              <a:t>uses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JavaScript</a:t>
            </a:r>
            <a:r>
              <a:rPr sz="13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5" dirty="0">
                <a:solidFill>
                  <a:srgbClr val="FFFFFF"/>
                </a:solidFill>
                <a:latin typeface="Trebuchet MS"/>
                <a:cs typeface="Trebuchet MS"/>
              </a:rPr>
              <a:t>everywhere,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80" dirty="0">
                <a:solidFill>
                  <a:srgbClr val="FFFFFF"/>
                </a:solidFill>
                <a:latin typeface="Trebuchet MS"/>
                <a:cs typeface="Trebuchet MS"/>
              </a:rPr>
              <a:t>so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-50" dirty="0">
                <a:solidFill>
                  <a:srgbClr val="FFFFFF"/>
                </a:solidFill>
                <a:latin typeface="Trebuchet MS"/>
                <a:cs typeface="Trebuchet MS"/>
              </a:rPr>
              <a:t>it’s</a:t>
            </a:r>
            <a:r>
              <a:rPr sz="13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55" dirty="0">
                <a:solidFill>
                  <a:srgbClr val="FFFFFF"/>
                </a:solidFill>
                <a:latin typeface="Trebuchet MS"/>
                <a:cs typeface="Trebuchet MS"/>
              </a:rPr>
              <a:t>easy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0" dirty="0">
                <a:solidFill>
                  <a:srgbClr val="FFFFFF"/>
                </a:solidFill>
                <a:latin typeface="Trebuchet MS"/>
                <a:cs typeface="Trebuchet MS"/>
              </a:rPr>
              <a:t>for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JavaScript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programmer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build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back-end </a:t>
            </a:r>
            <a:r>
              <a:rPr sz="1300" spc="-3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40" dirty="0">
                <a:solidFill>
                  <a:srgbClr val="FFFFFF"/>
                </a:solidFill>
                <a:latin typeface="Trebuchet MS"/>
                <a:cs typeface="Trebuchet MS"/>
              </a:rPr>
              <a:t>services</a:t>
            </a:r>
            <a:r>
              <a:rPr sz="13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60" dirty="0">
                <a:solidFill>
                  <a:srgbClr val="FFFFFF"/>
                </a:solidFill>
                <a:latin typeface="Trebuchet MS"/>
                <a:cs typeface="Trebuchet MS"/>
              </a:rPr>
              <a:t>using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5" dirty="0">
                <a:solidFill>
                  <a:srgbClr val="FFFFFF"/>
                </a:solidFill>
                <a:latin typeface="Trebuchet MS"/>
                <a:cs typeface="Trebuchet MS"/>
              </a:rPr>
              <a:t>Node.js</a:t>
            </a:r>
            <a:endParaRPr sz="13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lr>
                <a:srgbClr val="FFFFFF"/>
              </a:buClr>
              <a:buFont typeface="Lucida Sans Unicode"/>
              <a:buChar char="▪"/>
            </a:pPr>
            <a:endParaRPr sz="1300">
              <a:latin typeface="Trebuchet MS"/>
              <a:cs typeface="Trebuchet MS"/>
            </a:endParaRPr>
          </a:p>
          <a:p>
            <a:pPr marL="298450" indent="-262255">
              <a:lnSpc>
                <a:spcPct val="100000"/>
              </a:lnSpc>
              <a:buFont typeface="Lucida Sans Unicode"/>
              <a:buChar char="▪"/>
              <a:tabLst>
                <a:tab pos="297815" algn="l"/>
                <a:tab pos="298450" algn="l"/>
              </a:tabLst>
            </a:pPr>
            <a:r>
              <a:rPr sz="1300" spc="13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1300" spc="14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1300" spc="45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1300" spc="-1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1300" spc="55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1300" spc="2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30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55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1300" spc="30" dirty="0">
                <a:solidFill>
                  <a:srgbClr val="FFFFFF"/>
                </a:solidFill>
                <a:latin typeface="Trebuchet MS"/>
                <a:cs typeface="Trebuchet MS"/>
              </a:rPr>
              <a:t>od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30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5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1300" spc="-25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300" spc="25" dirty="0">
                <a:solidFill>
                  <a:srgbClr val="FFFFFF"/>
                </a:solidFill>
                <a:latin typeface="Trebuchet MS"/>
                <a:cs typeface="Trebuchet MS"/>
              </a:rPr>
              <a:t>aner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40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13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55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1300" spc="3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1300" spc="2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1300" spc="65" dirty="0">
                <a:solidFill>
                  <a:srgbClr val="FFFFFF"/>
                </a:solidFill>
                <a:latin typeface="Trebuchet MS"/>
                <a:cs typeface="Trebuchet MS"/>
              </a:rPr>
              <a:t>si</a:t>
            </a:r>
            <a:r>
              <a:rPr sz="1300" spc="6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1300" spc="-3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1300" spc="2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30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1300" spc="-100" dirty="0">
                <a:solidFill>
                  <a:srgbClr val="FFFFFF"/>
                </a:solidFill>
                <a:latin typeface="Trebuchet MS"/>
                <a:cs typeface="Trebuchet MS"/>
              </a:rPr>
              <a:t>t.</a:t>
            </a:r>
            <a:endParaRPr sz="13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lr>
                <a:srgbClr val="FFFFFF"/>
              </a:buClr>
              <a:buFont typeface="Lucida Sans Unicode"/>
              <a:buChar char="▪"/>
            </a:pPr>
            <a:endParaRPr sz="1300">
              <a:latin typeface="Trebuchet MS"/>
              <a:cs typeface="Trebuchet MS"/>
            </a:endParaRPr>
          </a:p>
          <a:p>
            <a:pPr marL="298450" indent="-262255">
              <a:lnSpc>
                <a:spcPct val="100000"/>
              </a:lnSpc>
              <a:buFont typeface="Lucida Sans Unicode"/>
              <a:buChar char="▪"/>
              <a:tabLst>
                <a:tab pos="297815" algn="l"/>
                <a:tab pos="298450" algn="l"/>
              </a:tabLst>
            </a:pPr>
            <a:r>
              <a:rPr sz="1300" spc="45" dirty="0">
                <a:solidFill>
                  <a:srgbClr val="FFFFFF"/>
                </a:solidFill>
                <a:latin typeface="Trebuchet MS"/>
                <a:cs typeface="Trebuchet MS"/>
              </a:rPr>
              <a:t>Large</a:t>
            </a:r>
            <a:r>
              <a:rPr sz="130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45" dirty="0">
                <a:solidFill>
                  <a:srgbClr val="FFFFFF"/>
                </a:solidFill>
                <a:latin typeface="Trebuchet MS"/>
                <a:cs typeface="Trebuchet MS"/>
              </a:rPr>
              <a:t>ecosystem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0" dirty="0">
                <a:solidFill>
                  <a:srgbClr val="FFFFFF"/>
                </a:solidFill>
                <a:latin typeface="Trebuchet MS"/>
                <a:cs typeface="Trebuchet MS"/>
              </a:rPr>
              <a:t>for</a:t>
            </a:r>
            <a:r>
              <a:rPr sz="13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0" dirty="0">
                <a:solidFill>
                  <a:srgbClr val="FFFFFF"/>
                </a:solidFill>
                <a:latin typeface="Trebuchet MS"/>
                <a:cs typeface="Trebuchet MS"/>
              </a:rPr>
              <a:t>open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45" dirty="0">
                <a:solidFill>
                  <a:srgbClr val="FFFFFF"/>
                </a:solidFill>
                <a:latin typeface="Trebuchet MS"/>
                <a:cs typeface="Trebuchet MS"/>
              </a:rPr>
              <a:t>source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-25" dirty="0">
                <a:solidFill>
                  <a:srgbClr val="FFFFFF"/>
                </a:solidFill>
                <a:latin typeface="Trebuchet MS"/>
                <a:cs typeface="Trebuchet MS"/>
              </a:rPr>
              <a:t>library.</a:t>
            </a:r>
            <a:endParaRPr sz="13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lr>
                <a:srgbClr val="FFFFFF"/>
              </a:buClr>
              <a:buFont typeface="Lucida Sans Unicode"/>
              <a:buChar char="▪"/>
            </a:pPr>
            <a:endParaRPr sz="1300">
              <a:latin typeface="Trebuchet MS"/>
              <a:cs typeface="Trebuchet MS"/>
            </a:endParaRPr>
          </a:p>
          <a:p>
            <a:pPr marL="298450" indent="-262255">
              <a:lnSpc>
                <a:spcPct val="100000"/>
              </a:lnSpc>
              <a:buFont typeface="Lucida Sans Unicode"/>
              <a:buChar char="▪"/>
              <a:tabLst>
                <a:tab pos="297815" algn="l"/>
                <a:tab pos="298450" algn="l"/>
              </a:tabLst>
            </a:pPr>
            <a:r>
              <a:rPr sz="1300" spc="-10" dirty="0">
                <a:solidFill>
                  <a:srgbClr val="FFFFFF"/>
                </a:solidFill>
                <a:latin typeface="Trebuchet MS"/>
                <a:cs typeface="Trebuchet MS"/>
              </a:rPr>
              <a:t>It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60" dirty="0">
                <a:solidFill>
                  <a:srgbClr val="FFFFFF"/>
                </a:solidFill>
                <a:latin typeface="Trebuchet MS"/>
                <a:cs typeface="Trebuchet MS"/>
              </a:rPr>
              <a:t>has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55" dirty="0">
                <a:solidFill>
                  <a:srgbClr val="FFFFFF"/>
                </a:solidFill>
                <a:latin typeface="Trebuchet MS"/>
                <a:cs typeface="Trebuchet MS"/>
              </a:rPr>
              <a:t>Asynchronous</a:t>
            </a:r>
            <a:r>
              <a:rPr sz="130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or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45" dirty="0">
                <a:solidFill>
                  <a:srgbClr val="FFFFFF"/>
                </a:solidFill>
                <a:latin typeface="Trebuchet MS"/>
                <a:cs typeface="Trebuchet MS"/>
              </a:rPr>
              <a:t>Non-blocking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-20" dirty="0">
                <a:solidFill>
                  <a:srgbClr val="FFFFFF"/>
                </a:solidFill>
                <a:latin typeface="Trebuchet MS"/>
                <a:cs typeface="Trebuchet MS"/>
              </a:rPr>
              <a:t>nature.</a:t>
            </a:r>
            <a:endParaRPr sz="1300">
              <a:latin typeface="Trebuchet MS"/>
              <a:cs typeface="Trebuchet MS"/>
            </a:endParaRP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3999" cy="5143499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3999" cy="51434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400779"/>
              <a:ext cx="9144000" cy="4312285"/>
            </a:xfrm>
            <a:custGeom>
              <a:avLst/>
              <a:gdLst/>
              <a:ahLst/>
              <a:cxnLst/>
              <a:rect l="l" t="t" r="r" b="b"/>
              <a:pathLst>
                <a:path w="9144000" h="4312285">
                  <a:moveTo>
                    <a:pt x="9143999" y="4311897"/>
                  </a:moveTo>
                  <a:lnTo>
                    <a:pt x="0" y="4311897"/>
                  </a:lnTo>
                  <a:lnTo>
                    <a:pt x="0" y="0"/>
                  </a:lnTo>
                  <a:lnTo>
                    <a:pt x="9143999" y="0"/>
                  </a:lnTo>
                  <a:lnTo>
                    <a:pt x="9143999" y="4311897"/>
                  </a:lnTo>
                  <a:close/>
                </a:path>
              </a:pathLst>
            </a:custGeom>
            <a:solidFill>
              <a:srgbClr val="2236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582550"/>
              <a:ext cx="144780" cy="323850"/>
            </a:xfrm>
            <a:custGeom>
              <a:avLst/>
              <a:gdLst/>
              <a:ahLst/>
              <a:cxnLst/>
              <a:rect l="l" t="t" r="r" b="b"/>
              <a:pathLst>
                <a:path w="144780" h="323850">
                  <a:moveTo>
                    <a:pt x="144710" y="323529"/>
                  </a:moveTo>
                  <a:lnTo>
                    <a:pt x="0" y="323529"/>
                  </a:lnTo>
                  <a:lnTo>
                    <a:pt x="0" y="0"/>
                  </a:lnTo>
                  <a:lnTo>
                    <a:pt x="144710" y="0"/>
                  </a:lnTo>
                  <a:lnTo>
                    <a:pt x="144710" y="323529"/>
                  </a:lnTo>
                  <a:close/>
                </a:path>
              </a:pathLst>
            </a:custGeom>
            <a:solidFill>
              <a:srgbClr val="C88C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36397" y="621863"/>
            <a:ext cx="2152650" cy="25907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130" dirty="0"/>
              <a:t>A</a:t>
            </a:r>
            <a:r>
              <a:rPr spc="25" dirty="0"/>
              <a:t>d</a:t>
            </a:r>
            <a:r>
              <a:rPr dirty="0"/>
              <a:t>v</a:t>
            </a:r>
            <a:r>
              <a:rPr spc="35" dirty="0"/>
              <a:t>a</a:t>
            </a:r>
            <a:r>
              <a:rPr spc="15" dirty="0"/>
              <a:t>n</a:t>
            </a:r>
            <a:r>
              <a:rPr spc="35" dirty="0"/>
              <a:t>t</a:t>
            </a:r>
            <a:r>
              <a:rPr spc="135" dirty="0"/>
              <a:t>a</a:t>
            </a:r>
            <a:r>
              <a:rPr spc="110" dirty="0"/>
              <a:t>g</a:t>
            </a:r>
            <a:r>
              <a:rPr spc="15" dirty="0"/>
              <a:t>e</a:t>
            </a:r>
            <a:r>
              <a:rPr spc="160" dirty="0"/>
              <a:t>s</a:t>
            </a:r>
            <a:r>
              <a:rPr spc="-130" dirty="0"/>
              <a:t> </a:t>
            </a:r>
            <a:r>
              <a:rPr spc="5" dirty="0"/>
              <a:t>o</a:t>
            </a:r>
            <a:r>
              <a:rPr spc="50" dirty="0"/>
              <a:t>f</a:t>
            </a:r>
            <a:r>
              <a:rPr spc="-110" dirty="0"/>
              <a:t> </a:t>
            </a:r>
            <a:r>
              <a:rPr spc="175" dirty="0"/>
              <a:t>N</a:t>
            </a:r>
            <a:r>
              <a:rPr spc="30" dirty="0"/>
              <a:t>od</a:t>
            </a:r>
            <a:r>
              <a:rPr spc="35" dirty="0"/>
              <a:t>e</a:t>
            </a:r>
            <a:r>
              <a:rPr spc="-15" dirty="0"/>
              <a:t>JS: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60517" y="941223"/>
            <a:ext cx="7317740" cy="2600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74320" marR="5080" indent="-262255">
              <a:lnSpc>
                <a:spcPct val="100000"/>
              </a:lnSpc>
              <a:spcBef>
                <a:spcPts val="100"/>
              </a:spcBef>
              <a:buClr>
                <a:srgbClr val="FFFFFF"/>
              </a:buClr>
              <a:buFont typeface="Arial"/>
              <a:buChar char="▪"/>
              <a:tabLst>
                <a:tab pos="273685" algn="l"/>
                <a:tab pos="274955" algn="l"/>
              </a:tabLst>
            </a:pPr>
            <a:r>
              <a:rPr sz="1300" b="1" spc="65" dirty="0">
                <a:solidFill>
                  <a:srgbClr val="C88C31"/>
                </a:solidFill>
                <a:latin typeface="Trebuchet MS"/>
                <a:cs typeface="Trebuchet MS"/>
              </a:rPr>
              <a:t>Easy </a:t>
            </a:r>
            <a:r>
              <a:rPr sz="1300" b="1" spc="20" dirty="0">
                <a:solidFill>
                  <a:srgbClr val="C88C31"/>
                </a:solidFill>
                <a:latin typeface="Trebuchet MS"/>
                <a:cs typeface="Trebuchet MS"/>
              </a:rPr>
              <a:t>Scalability: </a:t>
            </a:r>
            <a:r>
              <a:rPr sz="1300" spc="30" dirty="0">
                <a:solidFill>
                  <a:srgbClr val="FFFFFF"/>
                </a:solidFill>
                <a:latin typeface="Trebuchet MS"/>
                <a:cs typeface="Trebuchet MS"/>
              </a:rPr>
              <a:t>Developers </a:t>
            </a:r>
            <a:r>
              <a:rPr sz="1300" spc="10" dirty="0">
                <a:solidFill>
                  <a:srgbClr val="FFFFFF"/>
                </a:solidFill>
                <a:latin typeface="Trebuchet MS"/>
                <a:cs typeface="Trebuchet MS"/>
              </a:rPr>
              <a:t>prefer </a:t>
            </a:r>
            <a:r>
              <a:rPr sz="1300" dirty="0">
                <a:solidFill>
                  <a:srgbClr val="FFFFFF"/>
                </a:solidFill>
                <a:latin typeface="Trebuchet MS"/>
                <a:cs typeface="Trebuchet MS"/>
              </a:rPr>
              <a:t>to </a:t>
            </a:r>
            <a:r>
              <a:rPr sz="1300" spc="60" dirty="0">
                <a:solidFill>
                  <a:srgbClr val="FFFFFF"/>
                </a:solidFill>
                <a:latin typeface="Trebuchet MS"/>
                <a:cs typeface="Trebuchet MS"/>
              </a:rPr>
              <a:t>use </a:t>
            </a:r>
            <a:r>
              <a:rPr sz="1300" spc="5" dirty="0">
                <a:solidFill>
                  <a:srgbClr val="FFFFFF"/>
                </a:solidFill>
                <a:latin typeface="Trebuchet MS"/>
                <a:cs typeface="Trebuchet MS"/>
              </a:rPr>
              <a:t>Node.js </a:t>
            </a:r>
            <a:r>
              <a:rPr sz="1300" spc="50" dirty="0">
                <a:solidFill>
                  <a:srgbClr val="FFFFFF"/>
                </a:solidFill>
                <a:latin typeface="Trebuchet MS"/>
                <a:cs typeface="Trebuchet MS"/>
              </a:rPr>
              <a:t>because </a:t>
            </a:r>
            <a:r>
              <a:rPr sz="1300" spc="-35" dirty="0">
                <a:solidFill>
                  <a:srgbClr val="FFFFFF"/>
                </a:solidFill>
                <a:latin typeface="Trebuchet MS"/>
                <a:cs typeface="Trebuchet MS"/>
              </a:rPr>
              <a:t>it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is </a:t>
            </a:r>
            <a:r>
              <a:rPr sz="1300" spc="25" dirty="0">
                <a:solidFill>
                  <a:srgbClr val="FFFFFF"/>
                </a:solidFill>
                <a:latin typeface="Trebuchet MS"/>
                <a:cs typeface="Trebuchet MS"/>
              </a:rPr>
              <a:t>easily </a:t>
            </a:r>
            <a:r>
              <a:rPr sz="1300" spc="50" dirty="0">
                <a:solidFill>
                  <a:srgbClr val="FFFFFF"/>
                </a:solidFill>
                <a:latin typeface="Trebuchet MS"/>
                <a:cs typeface="Trebuchet MS"/>
              </a:rPr>
              <a:t>scaling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the </a:t>
            </a:r>
            <a:r>
              <a:rPr sz="1300" spc="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0" dirty="0">
                <a:solidFill>
                  <a:srgbClr val="FFFFFF"/>
                </a:solidFill>
                <a:latin typeface="Trebuchet MS"/>
                <a:cs typeface="Trebuchet MS"/>
              </a:rPr>
              <a:t>application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-5" dirty="0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0" dirty="0">
                <a:solidFill>
                  <a:srgbClr val="FFFFFF"/>
                </a:solidFill>
                <a:latin typeface="Trebuchet MS"/>
                <a:cs typeface="Trebuchet MS"/>
              </a:rPr>
              <a:t>both</a:t>
            </a:r>
            <a:r>
              <a:rPr sz="13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5" dirty="0">
                <a:solidFill>
                  <a:srgbClr val="FFFFFF"/>
                </a:solidFill>
                <a:latin typeface="Trebuchet MS"/>
                <a:cs typeface="Trebuchet MS"/>
              </a:rPr>
              <a:t>horizontal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40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5" dirty="0">
                <a:solidFill>
                  <a:srgbClr val="FFFFFF"/>
                </a:solidFill>
                <a:latin typeface="Trebuchet MS"/>
                <a:cs typeface="Trebuchet MS"/>
              </a:rPr>
              <a:t>vertical</a:t>
            </a:r>
            <a:r>
              <a:rPr sz="13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dirty="0">
                <a:solidFill>
                  <a:srgbClr val="FFFFFF"/>
                </a:solidFill>
                <a:latin typeface="Trebuchet MS"/>
                <a:cs typeface="Trebuchet MS"/>
              </a:rPr>
              <a:t>directions.</a:t>
            </a:r>
            <a:r>
              <a:rPr sz="1300" spc="-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45" dirty="0">
                <a:solidFill>
                  <a:srgbClr val="FFFFFF"/>
                </a:solidFill>
                <a:latin typeface="Trebuchet MS"/>
                <a:cs typeface="Trebuchet MS"/>
              </a:rPr>
              <a:t>We</a:t>
            </a:r>
            <a:r>
              <a:rPr sz="13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40" dirty="0">
                <a:solidFill>
                  <a:srgbClr val="FFFFFF"/>
                </a:solidFill>
                <a:latin typeface="Trebuchet MS"/>
                <a:cs typeface="Trebuchet MS"/>
              </a:rPr>
              <a:t>can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45" dirty="0">
                <a:solidFill>
                  <a:srgbClr val="FFFFFF"/>
                </a:solidFill>
                <a:latin typeface="Trebuchet MS"/>
                <a:cs typeface="Trebuchet MS"/>
              </a:rPr>
              <a:t>also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45" dirty="0">
                <a:solidFill>
                  <a:srgbClr val="FFFFFF"/>
                </a:solidFill>
                <a:latin typeface="Trebuchet MS"/>
                <a:cs typeface="Trebuchet MS"/>
              </a:rPr>
              <a:t>add</a:t>
            </a:r>
            <a:r>
              <a:rPr sz="13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5" dirty="0">
                <a:solidFill>
                  <a:srgbClr val="FFFFFF"/>
                </a:solidFill>
                <a:latin typeface="Trebuchet MS"/>
                <a:cs typeface="Trebuchet MS"/>
              </a:rPr>
              <a:t>extra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45" dirty="0">
                <a:solidFill>
                  <a:srgbClr val="FFFFFF"/>
                </a:solidFill>
                <a:latin typeface="Trebuchet MS"/>
                <a:cs typeface="Trebuchet MS"/>
              </a:rPr>
              <a:t>resources</a:t>
            </a:r>
            <a:r>
              <a:rPr sz="13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40" dirty="0">
                <a:solidFill>
                  <a:srgbClr val="FFFFFF"/>
                </a:solidFill>
                <a:latin typeface="Trebuchet MS"/>
                <a:cs typeface="Trebuchet MS"/>
              </a:rPr>
              <a:t>during </a:t>
            </a:r>
            <a:r>
              <a:rPr sz="1300" spc="-3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13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0" dirty="0">
                <a:solidFill>
                  <a:srgbClr val="FFFFFF"/>
                </a:solidFill>
                <a:latin typeface="Trebuchet MS"/>
                <a:cs typeface="Trebuchet MS"/>
              </a:rPr>
              <a:t>scalability</a:t>
            </a:r>
            <a:r>
              <a:rPr sz="130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0" dirty="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13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-5" dirty="0">
                <a:solidFill>
                  <a:srgbClr val="FFFFFF"/>
                </a:solidFill>
                <a:latin typeface="Trebuchet MS"/>
                <a:cs typeface="Trebuchet MS"/>
              </a:rPr>
              <a:t>application.</a:t>
            </a:r>
            <a:endParaRPr sz="13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lr>
                <a:srgbClr val="FFFFFF"/>
              </a:buClr>
              <a:buFont typeface="Arial"/>
              <a:buChar char="▪"/>
            </a:pPr>
            <a:endParaRPr sz="1300">
              <a:latin typeface="Trebuchet MS"/>
              <a:cs typeface="Trebuchet MS"/>
            </a:endParaRPr>
          </a:p>
          <a:p>
            <a:pPr marL="274320" marR="75565" indent="-262255">
              <a:lnSpc>
                <a:spcPct val="100000"/>
              </a:lnSpc>
              <a:buClr>
                <a:srgbClr val="FFFFFF"/>
              </a:buClr>
              <a:buFont typeface="Arial"/>
              <a:buChar char="▪"/>
              <a:tabLst>
                <a:tab pos="273685" algn="l"/>
                <a:tab pos="274955" algn="l"/>
              </a:tabLst>
            </a:pPr>
            <a:r>
              <a:rPr sz="1300" b="1" spc="15" dirty="0">
                <a:solidFill>
                  <a:srgbClr val="C88C31"/>
                </a:solidFill>
                <a:latin typeface="Trebuchet MS"/>
                <a:cs typeface="Trebuchet MS"/>
              </a:rPr>
              <a:t>Real-time</a:t>
            </a:r>
            <a:r>
              <a:rPr sz="1300" b="1" spc="-105" dirty="0">
                <a:solidFill>
                  <a:srgbClr val="C88C31"/>
                </a:solidFill>
                <a:latin typeface="Trebuchet MS"/>
                <a:cs typeface="Trebuchet MS"/>
              </a:rPr>
              <a:t> </a:t>
            </a:r>
            <a:r>
              <a:rPr sz="1300" b="1" dirty="0">
                <a:solidFill>
                  <a:srgbClr val="C88C31"/>
                </a:solidFill>
                <a:latin typeface="Trebuchet MS"/>
                <a:cs typeface="Trebuchet MS"/>
              </a:rPr>
              <a:t>web</a:t>
            </a:r>
            <a:r>
              <a:rPr sz="1300" b="1" spc="-100" dirty="0">
                <a:solidFill>
                  <a:srgbClr val="C88C31"/>
                </a:solidFill>
                <a:latin typeface="Trebuchet MS"/>
                <a:cs typeface="Trebuchet MS"/>
              </a:rPr>
              <a:t> </a:t>
            </a:r>
            <a:r>
              <a:rPr sz="1300" b="1" spc="15" dirty="0">
                <a:solidFill>
                  <a:srgbClr val="C88C31"/>
                </a:solidFill>
                <a:latin typeface="Trebuchet MS"/>
                <a:cs typeface="Trebuchet MS"/>
              </a:rPr>
              <a:t>apps:</a:t>
            </a:r>
            <a:r>
              <a:rPr sz="1300" b="1" spc="-100" dirty="0">
                <a:solidFill>
                  <a:srgbClr val="C88C31"/>
                </a:solidFill>
                <a:latin typeface="Trebuchet MS"/>
                <a:cs typeface="Trebuchet MS"/>
              </a:rPr>
              <a:t> </a:t>
            </a:r>
            <a:r>
              <a:rPr sz="1300" spc="20" dirty="0">
                <a:solidFill>
                  <a:srgbClr val="FFFFFF"/>
                </a:solidFill>
                <a:latin typeface="Trebuchet MS"/>
                <a:cs typeface="Trebuchet MS"/>
              </a:rPr>
              <a:t>If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you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are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5" dirty="0">
                <a:solidFill>
                  <a:srgbClr val="FFFFFF"/>
                </a:solidFill>
                <a:latin typeface="Trebuchet MS"/>
                <a:cs typeface="Trebuchet MS"/>
              </a:rPr>
              <a:t>building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web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45" dirty="0">
                <a:solidFill>
                  <a:srgbClr val="FFFFFF"/>
                </a:solidFill>
                <a:latin typeface="Trebuchet MS"/>
                <a:cs typeface="Trebuchet MS"/>
              </a:rPr>
              <a:t>app</a:t>
            </a:r>
            <a:r>
              <a:rPr sz="13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you</a:t>
            </a:r>
            <a:r>
              <a:rPr sz="13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40" dirty="0">
                <a:solidFill>
                  <a:srgbClr val="FFFFFF"/>
                </a:solidFill>
                <a:latin typeface="Trebuchet MS"/>
                <a:cs typeface="Trebuchet MS"/>
              </a:rPr>
              <a:t>can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45" dirty="0">
                <a:solidFill>
                  <a:srgbClr val="FFFFFF"/>
                </a:solidFill>
                <a:latin typeface="Trebuchet MS"/>
                <a:cs typeface="Trebuchet MS"/>
              </a:rPr>
              <a:t>also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60" dirty="0">
                <a:solidFill>
                  <a:srgbClr val="FFFFFF"/>
                </a:solidFill>
                <a:latin typeface="Trebuchet MS"/>
                <a:cs typeface="Trebuchet MS"/>
              </a:rPr>
              <a:t>use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5" dirty="0">
                <a:solidFill>
                  <a:srgbClr val="FFFFFF"/>
                </a:solidFill>
                <a:latin typeface="Trebuchet MS"/>
                <a:cs typeface="Trebuchet MS"/>
              </a:rPr>
              <a:t>PHP,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40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13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-35" dirty="0">
                <a:solidFill>
                  <a:srgbClr val="FFFFFF"/>
                </a:solidFill>
                <a:latin typeface="Trebuchet MS"/>
                <a:cs typeface="Trebuchet MS"/>
              </a:rPr>
              <a:t>it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dirty="0">
                <a:solidFill>
                  <a:srgbClr val="FFFFFF"/>
                </a:solidFill>
                <a:latin typeface="Trebuchet MS"/>
                <a:cs typeface="Trebuchet MS"/>
              </a:rPr>
              <a:t>will</a:t>
            </a:r>
            <a:r>
              <a:rPr sz="13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0" dirty="0">
                <a:solidFill>
                  <a:srgbClr val="FFFFFF"/>
                </a:solidFill>
                <a:latin typeface="Trebuchet MS"/>
                <a:cs typeface="Trebuchet MS"/>
              </a:rPr>
              <a:t>take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the </a:t>
            </a:r>
            <a:r>
              <a:rPr sz="1300" spc="-3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60" dirty="0">
                <a:solidFill>
                  <a:srgbClr val="FFFFFF"/>
                </a:solidFill>
                <a:latin typeface="Trebuchet MS"/>
                <a:cs typeface="Trebuchet MS"/>
              </a:rPr>
              <a:t>same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5" dirty="0">
                <a:solidFill>
                  <a:srgbClr val="FFFFFF"/>
                </a:solidFill>
                <a:latin typeface="Trebuchet MS"/>
                <a:cs typeface="Trebuchet MS"/>
              </a:rPr>
              <a:t>amount</a:t>
            </a:r>
            <a:r>
              <a:rPr sz="13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0" dirty="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dirty="0">
                <a:solidFill>
                  <a:srgbClr val="FFFFFF"/>
                </a:solidFill>
                <a:latin typeface="Trebuchet MS"/>
                <a:cs typeface="Trebuchet MS"/>
              </a:rPr>
              <a:t>time</a:t>
            </a:r>
            <a:r>
              <a:rPr sz="13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when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you</a:t>
            </a:r>
            <a:r>
              <a:rPr sz="13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60" dirty="0">
                <a:solidFill>
                  <a:srgbClr val="FFFFFF"/>
                </a:solidFill>
                <a:latin typeface="Trebuchet MS"/>
                <a:cs typeface="Trebuchet MS"/>
              </a:rPr>
              <a:t>use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-20" dirty="0">
                <a:solidFill>
                  <a:srgbClr val="FFFFFF"/>
                </a:solidFill>
                <a:latin typeface="Trebuchet MS"/>
                <a:cs typeface="Trebuchet MS"/>
              </a:rPr>
              <a:t>Node.js,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50" dirty="0">
                <a:solidFill>
                  <a:srgbClr val="FFFFFF"/>
                </a:solidFill>
                <a:latin typeface="Trebuchet MS"/>
                <a:cs typeface="Trebuchet MS"/>
              </a:rPr>
              <a:t>But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Trebuchet MS"/>
                <a:cs typeface="Trebuchet MS"/>
              </a:rPr>
              <a:t>if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40" dirty="0">
                <a:solidFill>
                  <a:srgbClr val="FFFFFF"/>
                </a:solidFill>
                <a:latin typeface="Trebuchet MS"/>
                <a:cs typeface="Trebuchet MS"/>
              </a:rPr>
              <a:t>am</a:t>
            </a:r>
            <a:r>
              <a:rPr sz="13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0" dirty="0">
                <a:solidFill>
                  <a:srgbClr val="FFFFFF"/>
                </a:solidFill>
                <a:latin typeface="Trebuchet MS"/>
                <a:cs typeface="Trebuchet MS"/>
              </a:rPr>
              <a:t>talking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5" dirty="0">
                <a:solidFill>
                  <a:srgbClr val="FFFFFF"/>
                </a:solidFill>
                <a:latin typeface="Trebuchet MS"/>
                <a:cs typeface="Trebuchet MS"/>
              </a:rPr>
              <a:t>about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5" dirty="0">
                <a:solidFill>
                  <a:srgbClr val="FFFFFF"/>
                </a:solidFill>
                <a:latin typeface="Trebuchet MS"/>
                <a:cs typeface="Trebuchet MS"/>
              </a:rPr>
              <a:t>building</a:t>
            </a:r>
            <a:r>
              <a:rPr sz="13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0" dirty="0">
                <a:solidFill>
                  <a:srgbClr val="FFFFFF"/>
                </a:solidFill>
                <a:latin typeface="Trebuchet MS"/>
                <a:cs typeface="Trebuchet MS"/>
              </a:rPr>
              <a:t>chat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65" dirty="0">
                <a:solidFill>
                  <a:srgbClr val="FFFFFF"/>
                </a:solidFill>
                <a:latin typeface="Trebuchet MS"/>
                <a:cs typeface="Trebuchet MS"/>
              </a:rPr>
              <a:t>apps</a:t>
            </a:r>
            <a:r>
              <a:rPr sz="13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or </a:t>
            </a:r>
            <a:r>
              <a:rPr sz="1300" spc="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60" dirty="0">
                <a:solidFill>
                  <a:srgbClr val="FFFFFF"/>
                </a:solidFill>
                <a:latin typeface="Trebuchet MS"/>
                <a:cs typeface="Trebuchet MS"/>
              </a:rPr>
              <a:t>gaming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65" dirty="0">
                <a:solidFill>
                  <a:srgbClr val="FFFFFF"/>
                </a:solidFill>
                <a:latin typeface="Trebuchet MS"/>
                <a:cs typeface="Trebuchet MS"/>
              </a:rPr>
              <a:t>apps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5" dirty="0">
                <a:solidFill>
                  <a:srgbClr val="FFFFFF"/>
                </a:solidFill>
                <a:latin typeface="Trebuchet MS"/>
                <a:cs typeface="Trebuchet MS"/>
              </a:rPr>
              <a:t>Node.js</a:t>
            </a:r>
            <a:r>
              <a:rPr sz="13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is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45" dirty="0">
                <a:solidFill>
                  <a:srgbClr val="FFFFFF"/>
                </a:solidFill>
                <a:latin typeface="Trebuchet MS"/>
                <a:cs typeface="Trebuchet MS"/>
              </a:rPr>
              <a:t>much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0" dirty="0">
                <a:solidFill>
                  <a:srgbClr val="FFFFFF"/>
                </a:solidFill>
                <a:latin typeface="Trebuchet MS"/>
                <a:cs typeface="Trebuchet MS"/>
              </a:rPr>
              <a:t>more</a:t>
            </a:r>
            <a:r>
              <a:rPr sz="13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0" dirty="0">
                <a:solidFill>
                  <a:srgbClr val="FFFFFF"/>
                </a:solidFill>
                <a:latin typeface="Trebuchet MS"/>
                <a:cs typeface="Trebuchet MS"/>
              </a:rPr>
              <a:t>preferable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50" dirty="0">
                <a:solidFill>
                  <a:srgbClr val="FFFFFF"/>
                </a:solidFill>
                <a:latin typeface="Trebuchet MS"/>
                <a:cs typeface="Trebuchet MS"/>
              </a:rPr>
              <a:t>because</a:t>
            </a:r>
            <a:r>
              <a:rPr sz="130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0" dirty="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5" dirty="0">
                <a:solidFill>
                  <a:srgbClr val="FFFFFF"/>
                </a:solidFill>
                <a:latin typeface="Trebuchet MS"/>
                <a:cs typeface="Trebuchet MS"/>
              </a:rPr>
              <a:t>faster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0" dirty="0">
                <a:solidFill>
                  <a:srgbClr val="FFFFFF"/>
                </a:solidFill>
                <a:latin typeface="Trebuchet MS"/>
                <a:cs typeface="Trebuchet MS"/>
              </a:rPr>
              <a:t>synchronization.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0" dirty="0">
                <a:solidFill>
                  <a:srgbClr val="FFFFFF"/>
                </a:solidFill>
                <a:latin typeface="Trebuchet MS"/>
                <a:cs typeface="Trebuchet MS"/>
              </a:rPr>
              <a:t>Also,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the </a:t>
            </a:r>
            <a:r>
              <a:rPr sz="1300" spc="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300" dirty="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sz="1300" spc="2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30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1300" spc="-1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-25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oo</a:t>
            </a:r>
            <a:r>
              <a:rPr sz="1300" spc="40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13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300" dirty="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oids</a:t>
            </a:r>
            <a:r>
              <a:rPr sz="13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85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1300" spc="11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1300" spc="55" dirty="0">
                <a:solidFill>
                  <a:srgbClr val="FFFFFF"/>
                </a:solidFill>
                <a:latin typeface="Trebuchet MS"/>
                <a:cs typeface="Trebuchet MS"/>
              </a:rPr>
              <a:t>TP</a:t>
            </a:r>
            <a:r>
              <a:rPr sz="13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1300" dirty="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sz="1300" spc="10" dirty="0">
                <a:solidFill>
                  <a:srgbClr val="FFFFFF"/>
                </a:solidFill>
                <a:latin typeface="Trebuchet MS"/>
                <a:cs typeface="Trebuchet MS"/>
              </a:rPr>
              <a:t>er</a:t>
            </a:r>
            <a:r>
              <a:rPr sz="1300" spc="-30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1300" spc="2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1300" spc="40" dirty="0">
                <a:solidFill>
                  <a:srgbClr val="FFFFFF"/>
                </a:solidFill>
                <a:latin typeface="Trebuchet MS"/>
                <a:cs typeface="Trebuchet MS"/>
              </a:rPr>
              <a:t>aded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0" dirty="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or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4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1300" spc="-20" dirty="0">
                <a:solidFill>
                  <a:srgbClr val="FFFFFF"/>
                </a:solidFill>
                <a:latin typeface="Trebuchet MS"/>
                <a:cs typeface="Trebuchet MS"/>
              </a:rPr>
              <a:t>ode.j</a:t>
            </a:r>
            <a:r>
              <a:rPr sz="1300" spc="-1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130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0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1300" spc="2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300" dirty="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300" spc="-25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opme</a:t>
            </a:r>
            <a:r>
              <a:rPr sz="1300" spc="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1300" spc="-100" dirty="0">
                <a:solidFill>
                  <a:srgbClr val="FFFFFF"/>
                </a:solidFill>
                <a:latin typeface="Trebuchet MS"/>
                <a:cs typeface="Trebuchet MS"/>
              </a:rPr>
              <a:t>t.</a:t>
            </a:r>
            <a:endParaRPr sz="13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lr>
                <a:srgbClr val="FFFFFF"/>
              </a:buClr>
              <a:buFont typeface="Arial"/>
              <a:buChar char="▪"/>
            </a:pPr>
            <a:endParaRPr sz="1300">
              <a:latin typeface="Trebuchet MS"/>
              <a:cs typeface="Trebuchet MS"/>
            </a:endParaRPr>
          </a:p>
          <a:p>
            <a:pPr marL="274320" marR="260985" indent="-262255">
              <a:lnSpc>
                <a:spcPct val="100000"/>
              </a:lnSpc>
              <a:buClr>
                <a:srgbClr val="FFFFFF"/>
              </a:buClr>
              <a:buFont typeface="Arial"/>
              <a:buChar char="▪"/>
              <a:tabLst>
                <a:tab pos="273685" algn="l"/>
                <a:tab pos="274955" algn="l"/>
              </a:tabLst>
            </a:pPr>
            <a:r>
              <a:rPr sz="1300" b="1" spc="50" dirty="0">
                <a:solidFill>
                  <a:srgbClr val="C88C31"/>
                </a:solidFill>
                <a:latin typeface="Trebuchet MS"/>
                <a:cs typeface="Trebuchet MS"/>
              </a:rPr>
              <a:t>Fast </a:t>
            </a:r>
            <a:r>
              <a:rPr sz="1300" b="1" spc="10" dirty="0">
                <a:solidFill>
                  <a:srgbClr val="C88C31"/>
                </a:solidFill>
                <a:latin typeface="Trebuchet MS"/>
                <a:cs typeface="Trebuchet MS"/>
              </a:rPr>
              <a:t>Suite: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NodeJs </a:t>
            </a:r>
            <a:r>
              <a:rPr sz="1300" spc="50" dirty="0">
                <a:solidFill>
                  <a:srgbClr val="FFFFFF"/>
                </a:solidFill>
                <a:latin typeface="Trebuchet MS"/>
                <a:cs typeface="Trebuchet MS"/>
              </a:rPr>
              <a:t>runs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on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the </a:t>
            </a:r>
            <a:r>
              <a:rPr sz="1300" spc="130" dirty="0">
                <a:solidFill>
                  <a:srgbClr val="FFFFFF"/>
                </a:solidFill>
                <a:latin typeface="Trebuchet MS"/>
                <a:cs typeface="Trebuchet MS"/>
              </a:rPr>
              <a:t>V8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engine </a:t>
            </a:r>
            <a:r>
              <a:rPr sz="1300" spc="20" dirty="0">
                <a:solidFill>
                  <a:srgbClr val="FFFFFF"/>
                </a:solidFill>
                <a:latin typeface="Trebuchet MS"/>
                <a:cs typeface="Trebuchet MS"/>
              </a:rPr>
              <a:t>developed </a:t>
            </a:r>
            <a:r>
              <a:rPr sz="1300" spc="45" dirty="0">
                <a:solidFill>
                  <a:srgbClr val="FFFFFF"/>
                </a:solidFill>
                <a:latin typeface="Trebuchet MS"/>
                <a:cs typeface="Trebuchet MS"/>
              </a:rPr>
              <a:t>by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Google. </a:t>
            </a:r>
            <a:r>
              <a:rPr sz="1300" spc="20" dirty="0">
                <a:solidFill>
                  <a:srgbClr val="FFFFFF"/>
                </a:solidFill>
                <a:latin typeface="Trebuchet MS"/>
                <a:cs typeface="Trebuchet MS"/>
              </a:rPr>
              <a:t>Event loop </a:t>
            </a:r>
            <a:r>
              <a:rPr sz="1300" spc="-5" dirty="0">
                <a:solidFill>
                  <a:srgbClr val="FFFFFF"/>
                </a:solidFill>
                <a:latin typeface="Trebuchet MS"/>
                <a:cs typeface="Trebuchet MS"/>
              </a:rPr>
              <a:t>in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NodeJs </a:t>
            </a:r>
            <a:r>
              <a:rPr sz="1300" spc="40" dirty="0">
                <a:solidFill>
                  <a:srgbClr val="FFFFFF"/>
                </a:solidFill>
                <a:latin typeface="Trebuchet MS"/>
                <a:cs typeface="Trebuchet MS"/>
              </a:rPr>
              <a:t> handles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0" dirty="0">
                <a:solidFill>
                  <a:srgbClr val="FFFFFF"/>
                </a:solidFill>
                <a:latin typeface="Trebuchet MS"/>
                <a:cs typeface="Trebuchet MS"/>
              </a:rPr>
              <a:t>all</a:t>
            </a:r>
            <a:r>
              <a:rPr sz="13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45" dirty="0">
                <a:solidFill>
                  <a:srgbClr val="FFFFFF"/>
                </a:solidFill>
                <a:latin typeface="Trebuchet MS"/>
                <a:cs typeface="Trebuchet MS"/>
              </a:rPr>
              <a:t>asynchronous</a:t>
            </a:r>
            <a:r>
              <a:rPr sz="13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0" dirty="0">
                <a:solidFill>
                  <a:srgbClr val="FFFFFF"/>
                </a:solidFill>
                <a:latin typeface="Trebuchet MS"/>
                <a:cs typeface="Trebuchet MS"/>
              </a:rPr>
              <a:t>operation</a:t>
            </a:r>
            <a:r>
              <a:rPr sz="13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80" dirty="0">
                <a:solidFill>
                  <a:srgbClr val="FFFFFF"/>
                </a:solidFill>
                <a:latin typeface="Trebuchet MS"/>
                <a:cs typeface="Trebuchet MS"/>
              </a:rPr>
              <a:t>so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NodeJs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45" dirty="0">
                <a:solidFill>
                  <a:srgbClr val="FFFFFF"/>
                </a:solidFill>
                <a:latin typeface="Trebuchet MS"/>
                <a:cs typeface="Trebuchet MS"/>
              </a:rPr>
              <a:t>acts</a:t>
            </a:r>
            <a:r>
              <a:rPr sz="13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5" dirty="0">
                <a:solidFill>
                  <a:srgbClr val="FFFFFF"/>
                </a:solidFill>
                <a:latin typeface="Trebuchet MS"/>
                <a:cs typeface="Trebuchet MS"/>
              </a:rPr>
              <a:t>like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3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40" dirty="0">
                <a:solidFill>
                  <a:srgbClr val="FFFFFF"/>
                </a:solidFill>
                <a:latin typeface="Trebuchet MS"/>
                <a:cs typeface="Trebuchet MS"/>
              </a:rPr>
              <a:t>fast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0" dirty="0">
                <a:solidFill>
                  <a:srgbClr val="FFFFFF"/>
                </a:solidFill>
                <a:latin typeface="Trebuchet MS"/>
                <a:cs typeface="Trebuchet MS"/>
              </a:rPr>
              <a:t>suite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40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13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0" dirty="0">
                <a:solidFill>
                  <a:srgbClr val="FFFFFF"/>
                </a:solidFill>
                <a:latin typeface="Trebuchet MS"/>
                <a:cs typeface="Trebuchet MS"/>
              </a:rPr>
              <a:t>all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13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0" dirty="0">
                <a:solidFill>
                  <a:srgbClr val="FFFFFF"/>
                </a:solidFill>
                <a:latin typeface="Trebuchet MS"/>
                <a:cs typeface="Trebuchet MS"/>
              </a:rPr>
              <a:t>operations </a:t>
            </a:r>
            <a:r>
              <a:rPr sz="1300" spc="-3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40" dirty="0">
                <a:solidFill>
                  <a:srgbClr val="FFFFFF"/>
                </a:solidFill>
                <a:latin typeface="Trebuchet MS"/>
                <a:cs typeface="Trebuchet MS"/>
              </a:rPr>
              <a:t>can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be done </a:t>
            </a:r>
            <a:r>
              <a:rPr sz="1300" spc="25" dirty="0">
                <a:solidFill>
                  <a:srgbClr val="FFFFFF"/>
                </a:solidFill>
                <a:latin typeface="Trebuchet MS"/>
                <a:cs typeface="Trebuchet MS"/>
              </a:rPr>
              <a:t>quickly </a:t>
            </a:r>
            <a:r>
              <a:rPr sz="1300" spc="5" dirty="0">
                <a:solidFill>
                  <a:srgbClr val="FFFFFF"/>
                </a:solidFill>
                <a:latin typeface="Trebuchet MS"/>
                <a:cs typeface="Trebuchet MS"/>
              </a:rPr>
              <a:t>like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reading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or </a:t>
            </a:r>
            <a:r>
              <a:rPr sz="1300" spc="20" dirty="0">
                <a:solidFill>
                  <a:srgbClr val="FFFFFF"/>
                </a:solidFill>
                <a:latin typeface="Trebuchet MS"/>
                <a:cs typeface="Trebuchet MS"/>
              </a:rPr>
              <a:t>writing </a:t>
            </a:r>
            <a:r>
              <a:rPr sz="1300" spc="-5" dirty="0">
                <a:solidFill>
                  <a:srgbClr val="FFFFFF"/>
                </a:solidFill>
                <a:latin typeface="Trebuchet MS"/>
                <a:cs typeface="Trebuchet MS"/>
              </a:rPr>
              <a:t>in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the database, </a:t>
            </a:r>
            <a:r>
              <a:rPr sz="1300" spc="20" dirty="0">
                <a:solidFill>
                  <a:srgbClr val="FFFFFF"/>
                </a:solidFill>
                <a:latin typeface="Trebuchet MS"/>
                <a:cs typeface="Trebuchet MS"/>
              </a:rPr>
              <a:t>network </a:t>
            </a:r>
            <a:r>
              <a:rPr sz="1300" spc="5" dirty="0">
                <a:solidFill>
                  <a:srgbClr val="FFFFFF"/>
                </a:solidFill>
                <a:latin typeface="Trebuchet MS"/>
                <a:cs typeface="Trebuchet MS"/>
              </a:rPr>
              <a:t>connection,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or </a:t>
            </a:r>
            <a:r>
              <a:rPr sz="1300" spc="30" dirty="0">
                <a:solidFill>
                  <a:srgbClr val="FFFFFF"/>
                </a:solidFill>
                <a:latin typeface="Trebuchet MS"/>
                <a:cs typeface="Trebuchet MS"/>
              </a:rPr>
              <a:t>ﬁle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50" dirty="0">
                <a:solidFill>
                  <a:srgbClr val="FFFFFF"/>
                </a:solidFill>
                <a:latin typeface="Trebuchet MS"/>
                <a:cs typeface="Trebuchet MS"/>
              </a:rPr>
              <a:t>system</a:t>
            </a:r>
            <a:endParaRPr sz="1300">
              <a:latin typeface="Trebuchet MS"/>
              <a:cs typeface="Trebuchet MS"/>
            </a:endParaRP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3999" cy="514349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" y="0"/>
            <a:ext cx="9144000" cy="5143500"/>
            <a:chOff x="-1" y="0"/>
            <a:chExt cx="9144000" cy="51435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3989" cy="514349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315283"/>
              <a:ext cx="135890" cy="344170"/>
            </a:xfrm>
            <a:custGeom>
              <a:avLst/>
              <a:gdLst/>
              <a:ahLst/>
              <a:cxnLst/>
              <a:rect l="l" t="t" r="r" b="b"/>
              <a:pathLst>
                <a:path w="135890" h="344170">
                  <a:moveTo>
                    <a:pt x="135730" y="344090"/>
                  </a:moveTo>
                  <a:lnTo>
                    <a:pt x="0" y="344090"/>
                  </a:lnTo>
                  <a:lnTo>
                    <a:pt x="0" y="0"/>
                  </a:lnTo>
                  <a:lnTo>
                    <a:pt x="135730" y="0"/>
                  </a:lnTo>
                  <a:lnTo>
                    <a:pt x="135730" y="344090"/>
                  </a:lnTo>
                  <a:close/>
                </a:path>
              </a:pathLst>
            </a:custGeom>
            <a:solidFill>
              <a:srgbClr val="2236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" y="0"/>
              <a:ext cx="9144000" cy="5143499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234750" y="350665"/>
            <a:ext cx="7700645" cy="153289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272415" marR="189230" indent="-260350">
              <a:lnSpc>
                <a:spcPct val="101699"/>
              </a:lnSpc>
              <a:spcBef>
                <a:spcPts val="75"/>
              </a:spcBef>
              <a:buSzPct val="116666"/>
              <a:buFont typeface="Lucida Sans Unicode"/>
              <a:buChar char="▪"/>
              <a:tabLst>
                <a:tab pos="309245" algn="l"/>
                <a:tab pos="309880" algn="l"/>
              </a:tabLst>
            </a:pPr>
            <a:r>
              <a:rPr dirty="0"/>
              <a:t>	</a:t>
            </a:r>
            <a:r>
              <a:rPr sz="1200" spc="50" dirty="0">
                <a:latin typeface="Trebuchet MS"/>
                <a:cs typeface="Trebuchet MS"/>
              </a:rPr>
              <a:t>Each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80" dirty="0">
                <a:latin typeface="Trebuchet MS"/>
                <a:cs typeface="Trebuchet MS"/>
              </a:rPr>
              <a:t>API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is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implemented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by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function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calls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which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are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50" dirty="0">
                <a:latin typeface="Trebuchet MS"/>
                <a:cs typeface="Trebuchet MS"/>
              </a:rPr>
              <a:t>language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statements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that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are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55" dirty="0">
                <a:latin typeface="Trebuchet MS"/>
                <a:cs typeface="Trebuchet MS"/>
              </a:rPr>
              <a:t>used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to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request </a:t>
            </a:r>
            <a:r>
              <a:rPr sz="1200" spc="-345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software </a:t>
            </a:r>
            <a:r>
              <a:rPr sz="1200" dirty="0">
                <a:latin typeface="Trebuchet MS"/>
                <a:cs typeface="Trebuchet MS"/>
              </a:rPr>
              <a:t>to </a:t>
            </a:r>
            <a:r>
              <a:rPr sz="1200" spc="20" dirty="0">
                <a:latin typeface="Trebuchet MS"/>
                <a:cs typeface="Trebuchet MS"/>
              </a:rPr>
              <a:t>perform </a:t>
            </a:r>
            <a:r>
              <a:rPr sz="1200" spc="10" dirty="0">
                <a:latin typeface="Trebuchet MS"/>
                <a:cs typeface="Trebuchet MS"/>
              </a:rPr>
              <a:t>particular </a:t>
            </a:r>
            <a:r>
              <a:rPr sz="1200" spc="40" dirty="0">
                <a:latin typeface="Trebuchet MS"/>
                <a:cs typeface="Trebuchet MS"/>
              </a:rPr>
              <a:t>services </a:t>
            </a:r>
            <a:r>
              <a:rPr sz="1200" spc="35" dirty="0">
                <a:latin typeface="Trebuchet MS"/>
                <a:cs typeface="Trebuchet MS"/>
              </a:rPr>
              <a:t>and </a:t>
            </a:r>
            <a:r>
              <a:rPr sz="1200" dirty="0">
                <a:latin typeface="Trebuchet MS"/>
                <a:cs typeface="Trebuchet MS"/>
              </a:rPr>
              <a:t>actions. </a:t>
            </a:r>
            <a:r>
              <a:rPr sz="1200" spc="30" dirty="0">
                <a:latin typeface="Trebuchet MS"/>
                <a:cs typeface="Trebuchet MS"/>
              </a:rPr>
              <a:t>Functions </a:t>
            </a:r>
            <a:r>
              <a:rPr sz="1200" spc="35" dirty="0">
                <a:latin typeface="Trebuchet MS"/>
                <a:cs typeface="Trebuchet MS"/>
              </a:rPr>
              <a:t>calls </a:t>
            </a:r>
            <a:r>
              <a:rPr sz="1200" spc="15" dirty="0">
                <a:latin typeface="Trebuchet MS"/>
                <a:cs typeface="Trebuchet MS"/>
              </a:rPr>
              <a:t>are </a:t>
            </a:r>
            <a:r>
              <a:rPr sz="1200" spc="30" dirty="0">
                <a:latin typeface="Trebuchet MS"/>
                <a:cs typeface="Trebuchet MS"/>
              </a:rPr>
              <a:t>nothing </a:t>
            </a:r>
            <a:r>
              <a:rPr sz="1200" spc="20" dirty="0">
                <a:latin typeface="Trebuchet MS"/>
                <a:cs typeface="Trebuchet MS"/>
              </a:rPr>
              <a:t>but </a:t>
            </a:r>
            <a:r>
              <a:rPr sz="1200" spc="45" dirty="0">
                <a:latin typeface="Trebuchet MS"/>
                <a:cs typeface="Trebuchet MS"/>
              </a:rPr>
              <a:t>phrases </a:t>
            </a:r>
            <a:r>
              <a:rPr sz="1200" spc="20" dirty="0">
                <a:latin typeface="Trebuchet MS"/>
                <a:cs typeface="Trebuchet MS"/>
              </a:rPr>
              <a:t>which </a:t>
            </a:r>
            <a:r>
              <a:rPr sz="1200" spc="25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includes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50" dirty="0">
                <a:latin typeface="Trebuchet MS"/>
                <a:cs typeface="Trebuchet MS"/>
              </a:rPr>
              <a:t>nouns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and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verbs.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Function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calls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are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also</a:t>
            </a:r>
            <a:r>
              <a:rPr sz="1200" spc="-95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described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-5" dirty="0">
                <a:latin typeface="Trebuchet MS"/>
                <a:cs typeface="Trebuchet MS"/>
              </a:rPr>
              <a:t>in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80" dirty="0">
                <a:latin typeface="Trebuchet MS"/>
                <a:cs typeface="Trebuchet MS"/>
              </a:rPr>
              <a:t>API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documentation.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buFont typeface="Lucida Sans Unicode"/>
              <a:buChar char="▪"/>
            </a:pP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Font typeface="Lucida Sans Unicode"/>
              <a:buChar char="▪"/>
            </a:pPr>
            <a:endParaRPr sz="1250">
              <a:latin typeface="Trebuchet MS"/>
              <a:cs typeface="Trebuchet MS"/>
            </a:endParaRPr>
          </a:p>
          <a:p>
            <a:pPr marL="272415" marR="5080" indent="-260350">
              <a:lnSpc>
                <a:spcPct val="101699"/>
              </a:lnSpc>
              <a:buSzPct val="116666"/>
              <a:buFont typeface="Lucida Sans Unicode"/>
              <a:buChar char="▪"/>
              <a:tabLst>
                <a:tab pos="271780" algn="l"/>
                <a:tab pos="273050" algn="l"/>
              </a:tabLst>
            </a:pPr>
            <a:r>
              <a:rPr sz="1200" spc="90" dirty="0">
                <a:latin typeface="Trebuchet MS"/>
                <a:cs typeface="Trebuchet MS"/>
              </a:rPr>
              <a:t>APIs </a:t>
            </a:r>
            <a:r>
              <a:rPr sz="1200" spc="35" dirty="0">
                <a:latin typeface="Trebuchet MS"/>
                <a:cs typeface="Trebuchet MS"/>
              </a:rPr>
              <a:t>can serve </a:t>
            </a:r>
            <a:r>
              <a:rPr sz="1200" spc="25" dirty="0">
                <a:latin typeface="Trebuchet MS"/>
                <a:cs typeface="Trebuchet MS"/>
              </a:rPr>
              <a:t>several purposes. </a:t>
            </a:r>
            <a:r>
              <a:rPr sz="1200" spc="5" dirty="0">
                <a:latin typeface="Trebuchet MS"/>
                <a:cs typeface="Trebuchet MS"/>
              </a:rPr>
              <a:t>Usually, </a:t>
            </a:r>
            <a:r>
              <a:rPr sz="1200" spc="20" dirty="0">
                <a:latin typeface="Trebuchet MS"/>
                <a:cs typeface="Trebuchet MS"/>
              </a:rPr>
              <a:t>they </a:t>
            </a:r>
            <a:r>
              <a:rPr sz="1200" spc="35" dirty="0">
                <a:latin typeface="Trebuchet MS"/>
                <a:cs typeface="Trebuchet MS"/>
              </a:rPr>
              <a:t>can </a:t>
            </a:r>
            <a:r>
              <a:rPr sz="1200" spc="50" dirty="0">
                <a:latin typeface="Trebuchet MS"/>
                <a:cs typeface="Trebuchet MS"/>
              </a:rPr>
              <a:t>speed </a:t>
            </a:r>
            <a:r>
              <a:rPr sz="1200" spc="45" dirty="0">
                <a:latin typeface="Trebuchet MS"/>
                <a:cs typeface="Trebuchet MS"/>
              </a:rPr>
              <a:t>up </a:t>
            </a:r>
            <a:r>
              <a:rPr sz="1200" spc="15" dirty="0">
                <a:latin typeface="Trebuchet MS"/>
                <a:cs typeface="Trebuchet MS"/>
              </a:rPr>
              <a:t>or </a:t>
            </a:r>
            <a:r>
              <a:rPr sz="1200" spc="25" dirty="0">
                <a:latin typeface="Trebuchet MS"/>
                <a:cs typeface="Trebuchet MS"/>
              </a:rPr>
              <a:t>simplify </a:t>
            </a:r>
            <a:r>
              <a:rPr sz="1200" spc="20" dirty="0">
                <a:latin typeface="Trebuchet MS"/>
                <a:cs typeface="Trebuchet MS"/>
              </a:rPr>
              <a:t>software </a:t>
            </a:r>
            <a:r>
              <a:rPr sz="1200" dirty="0">
                <a:latin typeface="Trebuchet MS"/>
                <a:cs typeface="Trebuchet MS"/>
              </a:rPr>
              <a:t>development. </a:t>
            </a:r>
            <a:r>
              <a:rPr sz="1200" spc="5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Developers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55" dirty="0">
                <a:latin typeface="Trebuchet MS"/>
                <a:cs typeface="Trebuchet MS"/>
              </a:rPr>
              <a:t>use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90" dirty="0">
                <a:latin typeface="Trebuchet MS"/>
                <a:cs typeface="Trebuchet MS"/>
              </a:rPr>
              <a:t>APIs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to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add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functionality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from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other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providers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to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90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existing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solutions.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Furthermore,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they </a:t>
            </a:r>
            <a:r>
              <a:rPr sz="1200" spc="-34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can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be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also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55" dirty="0">
                <a:latin typeface="Trebuchet MS"/>
                <a:cs typeface="Trebuchet MS"/>
              </a:rPr>
              <a:t>used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to</a:t>
            </a:r>
            <a:r>
              <a:rPr sz="1200" spc="-9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develop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new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applications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by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55" dirty="0">
                <a:latin typeface="Trebuchet MS"/>
                <a:cs typeface="Trebuchet MS"/>
              </a:rPr>
              <a:t>using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third-party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providers.</a:t>
            </a:r>
            <a:endParaRPr sz="1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3999" cy="51434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400779"/>
              <a:ext cx="9144000" cy="4312285"/>
            </a:xfrm>
            <a:custGeom>
              <a:avLst/>
              <a:gdLst/>
              <a:ahLst/>
              <a:cxnLst/>
              <a:rect l="l" t="t" r="r" b="b"/>
              <a:pathLst>
                <a:path w="9144000" h="4312285">
                  <a:moveTo>
                    <a:pt x="9143999" y="4311897"/>
                  </a:moveTo>
                  <a:lnTo>
                    <a:pt x="0" y="4311897"/>
                  </a:lnTo>
                  <a:lnTo>
                    <a:pt x="0" y="0"/>
                  </a:lnTo>
                  <a:lnTo>
                    <a:pt x="9143999" y="0"/>
                  </a:lnTo>
                  <a:lnTo>
                    <a:pt x="9143999" y="4311897"/>
                  </a:lnTo>
                  <a:close/>
                </a:path>
              </a:pathLst>
            </a:custGeom>
            <a:solidFill>
              <a:srgbClr val="2236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582550"/>
              <a:ext cx="144780" cy="323850"/>
            </a:xfrm>
            <a:custGeom>
              <a:avLst/>
              <a:gdLst/>
              <a:ahLst/>
              <a:cxnLst/>
              <a:rect l="l" t="t" r="r" b="b"/>
              <a:pathLst>
                <a:path w="144780" h="323850">
                  <a:moveTo>
                    <a:pt x="144710" y="323529"/>
                  </a:moveTo>
                  <a:lnTo>
                    <a:pt x="0" y="323529"/>
                  </a:lnTo>
                  <a:lnTo>
                    <a:pt x="0" y="0"/>
                  </a:lnTo>
                  <a:lnTo>
                    <a:pt x="144710" y="0"/>
                  </a:lnTo>
                  <a:lnTo>
                    <a:pt x="144710" y="323529"/>
                  </a:lnTo>
                  <a:close/>
                </a:path>
              </a:pathLst>
            </a:custGeom>
            <a:solidFill>
              <a:srgbClr val="C88C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36397" y="621863"/>
            <a:ext cx="2152650" cy="25907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130" dirty="0"/>
              <a:t>A</a:t>
            </a:r>
            <a:r>
              <a:rPr spc="25" dirty="0"/>
              <a:t>d</a:t>
            </a:r>
            <a:r>
              <a:rPr dirty="0"/>
              <a:t>v</a:t>
            </a:r>
            <a:r>
              <a:rPr spc="35" dirty="0"/>
              <a:t>a</a:t>
            </a:r>
            <a:r>
              <a:rPr spc="15" dirty="0"/>
              <a:t>n</a:t>
            </a:r>
            <a:r>
              <a:rPr spc="35" dirty="0"/>
              <a:t>t</a:t>
            </a:r>
            <a:r>
              <a:rPr spc="135" dirty="0"/>
              <a:t>a</a:t>
            </a:r>
            <a:r>
              <a:rPr spc="110" dirty="0"/>
              <a:t>g</a:t>
            </a:r>
            <a:r>
              <a:rPr spc="15" dirty="0"/>
              <a:t>e</a:t>
            </a:r>
            <a:r>
              <a:rPr spc="160" dirty="0"/>
              <a:t>s</a:t>
            </a:r>
            <a:r>
              <a:rPr spc="-130" dirty="0"/>
              <a:t> </a:t>
            </a:r>
            <a:r>
              <a:rPr spc="5" dirty="0"/>
              <a:t>o</a:t>
            </a:r>
            <a:r>
              <a:rPr spc="50" dirty="0"/>
              <a:t>f</a:t>
            </a:r>
            <a:r>
              <a:rPr spc="-110" dirty="0"/>
              <a:t> </a:t>
            </a:r>
            <a:r>
              <a:rPr spc="175" dirty="0"/>
              <a:t>N</a:t>
            </a:r>
            <a:r>
              <a:rPr spc="30" dirty="0"/>
              <a:t>od</a:t>
            </a:r>
            <a:r>
              <a:rPr spc="35" dirty="0"/>
              <a:t>e</a:t>
            </a:r>
            <a:r>
              <a:rPr spc="-15" dirty="0"/>
              <a:t>JS: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60517" y="941223"/>
            <a:ext cx="7291070" cy="2402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74320" marR="5080" indent="-262255">
              <a:lnSpc>
                <a:spcPct val="100000"/>
              </a:lnSpc>
              <a:spcBef>
                <a:spcPts val="100"/>
              </a:spcBef>
              <a:buClr>
                <a:srgbClr val="FFFFFF"/>
              </a:buClr>
              <a:buFont typeface="Arial"/>
              <a:buChar char="▪"/>
              <a:tabLst>
                <a:tab pos="273685" algn="l"/>
                <a:tab pos="274955" algn="l"/>
              </a:tabLst>
            </a:pPr>
            <a:r>
              <a:rPr sz="1300" b="1" spc="65" dirty="0">
                <a:solidFill>
                  <a:srgbClr val="C88C31"/>
                </a:solidFill>
                <a:latin typeface="Trebuchet MS"/>
                <a:cs typeface="Trebuchet MS"/>
              </a:rPr>
              <a:t>Easy</a:t>
            </a:r>
            <a:r>
              <a:rPr sz="1300" b="1" spc="-110" dirty="0">
                <a:solidFill>
                  <a:srgbClr val="C88C31"/>
                </a:solidFill>
                <a:latin typeface="Trebuchet MS"/>
                <a:cs typeface="Trebuchet MS"/>
              </a:rPr>
              <a:t> </a:t>
            </a:r>
            <a:r>
              <a:rPr sz="1300" b="1" spc="5" dirty="0">
                <a:solidFill>
                  <a:srgbClr val="C88C31"/>
                </a:solidFill>
                <a:latin typeface="Trebuchet MS"/>
                <a:cs typeface="Trebuchet MS"/>
              </a:rPr>
              <a:t>to</a:t>
            </a:r>
            <a:r>
              <a:rPr sz="1300" b="1" spc="-100" dirty="0">
                <a:solidFill>
                  <a:srgbClr val="C88C31"/>
                </a:solidFill>
                <a:latin typeface="Trebuchet MS"/>
                <a:cs typeface="Trebuchet MS"/>
              </a:rPr>
              <a:t> </a:t>
            </a:r>
            <a:r>
              <a:rPr sz="1300" b="1" dirty="0">
                <a:solidFill>
                  <a:srgbClr val="C88C31"/>
                </a:solidFill>
                <a:latin typeface="Trebuchet MS"/>
                <a:cs typeface="Trebuchet MS"/>
              </a:rPr>
              <a:t>learn</a:t>
            </a:r>
            <a:r>
              <a:rPr sz="1300" b="1" spc="-105" dirty="0">
                <a:solidFill>
                  <a:srgbClr val="C88C31"/>
                </a:solidFill>
                <a:latin typeface="Trebuchet MS"/>
                <a:cs typeface="Trebuchet MS"/>
              </a:rPr>
              <a:t> </a:t>
            </a:r>
            <a:r>
              <a:rPr sz="1300" b="1" spc="20" dirty="0">
                <a:solidFill>
                  <a:srgbClr val="C88C31"/>
                </a:solidFill>
                <a:latin typeface="Trebuchet MS"/>
                <a:cs typeface="Trebuchet MS"/>
              </a:rPr>
              <a:t>and</a:t>
            </a:r>
            <a:r>
              <a:rPr sz="1300" b="1" spc="-105" dirty="0">
                <a:solidFill>
                  <a:srgbClr val="C88C31"/>
                </a:solidFill>
                <a:latin typeface="Trebuchet MS"/>
                <a:cs typeface="Trebuchet MS"/>
              </a:rPr>
              <a:t> </a:t>
            </a:r>
            <a:r>
              <a:rPr sz="1300" b="1" spc="-10" dirty="0">
                <a:solidFill>
                  <a:srgbClr val="C88C31"/>
                </a:solidFill>
                <a:latin typeface="Trebuchet MS"/>
                <a:cs typeface="Trebuchet MS"/>
              </a:rPr>
              <a:t>code:</a:t>
            </a:r>
            <a:r>
              <a:rPr sz="1300" b="1" spc="-90" dirty="0">
                <a:solidFill>
                  <a:srgbClr val="C88C31"/>
                </a:solidFill>
                <a:latin typeface="Trebuchet MS"/>
                <a:cs typeface="Trebuchet MS"/>
              </a:rPr>
              <a:t>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NodeJs</a:t>
            </a:r>
            <a:r>
              <a:rPr sz="13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is</a:t>
            </a:r>
            <a:r>
              <a:rPr sz="13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55" dirty="0">
                <a:solidFill>
                  <a:srgbClr val="FFFFFF"/>
                </a:solidFill>
                <a:latin typeface="Trebuchet MS"/>
                <a:cs typeface="Trebuchet MS"/>
              </a:rPr>
              <a:t>easy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13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0" dirty="0">
                <a:solidFill>
                  <a:srgbClr val="FFFFFF"/>
                </a:solidFill>
                <a:latin typeface="Trebuchet MS"/>
                <a:cs typeface="Trebuchet MS"/>
              </a:rPr>
              <a:t>learn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40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13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40" dirty="0">
                <a:solidFill>
                  <a:srgbClr val="FFFFFF"/>
                </a:solidFill>
                <a:latin typeface="Trebuchet MS"/>
                <a:cs typeface="Trebuchet MS"/>
              </a:rPr>
              <a:t>code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50" dirty="0">
                <a:solidFill>
                  <a:srgbClr val="FFFFFF"/>
                </a:solidFill>
                <a:latin typeface="Trebuchet MS"/>
                <a:cs typeface="Trebuchet MS"/>
              </a:rPr>
              <a:t>because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-35" dirty="0">
                <a:solidFill>
                  <a:srgbClr val="FFFFFF"/>
                </a:solidFill>
                <a:latin typeface="Trebuchet MS"/>
                <a:cs typeface="Trebuchet MS"/>
              </a:rPr>
              <a:t>it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80" dirty="0">
                <a:solidFill>
                  <a:srgbClr val="FFFFFF"/>
                </a:solidFill>
                <a:latin typeface="Trebuchet MS"/>
                <a:cs typeface="Trebuchet MS"/>
              </a:rPr>
              <a:t>uses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dirty="0">
                <a:solidFill>
                  <a:srgbClr val="FFFFFF"/>
                </a:solidFill>
                <a:latin typeface="Trebuchet MS"/>
                <a:cs typeface="Trebuchet MS"/>
              </a:rPr>
              <a:t>JavaScript.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0" dirty="0">
                <a:solidFill>
                  <a:srgbClr val="FFFFFF"/>
                </a:solidFill>
                <a:latin typeface="Trebuchet MS"/>
                <a:cs typeface="Trebuchet MS"/>
              </a:rPr>
              <a:t>If</a:t>
            </a:r>
            <a:r>
              <a:rPr sz="13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you </a:t>
            </a:r>
            <a:r>
              <a:rPr sz="1300" spc="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are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front-end</a:t>
            </a:r>
            <a:r>
              <a:rPr sz="13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developer</a:t>
            </a:r>
            <a:r>
              <a:rPr sz="13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40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have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60" dirty="0">
                <a:solidFill>
                  <a:srgbClr val="FFFFFF"/>
                </a:solidFill>
                <a:latin typeface="Trebuchet MS"/>
                <a:cs typeface="Trebuchet MS"/>
              </a:rPr>
              <a:t>good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65" dirty="0">
                <a:solidFill>
                  <a:srgbClr val="FFFFFF"/>
                </a:solidFill>
                <a:latin typeface="Trebuchet MS"/>
                <a:cs typeface="Trebuchet MS"/>
              </a:rPr>
              <a:t>grasp</a:t>
            </a:r>
            <a:r>
              <a:rPr sz="13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0" dirty="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sz="13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JavaScript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you</a:t>
            </a:r>
            <a:r>
              <a:rPr sz="13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40" dirty="0">
                <a:solidFill>
                  <a:srgbClr val="FFFFFF"/>
                </a:solidFill>
                <a:latin typeface="Trebuchet MS"/>
                <a:cs typeface="Trebuchet MS"/>
              </a:rPr>
              <a:t>can</a:t>
            </a:r>
            <a:r>
              <a:rPr sz="13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5" dirty="0">
                <a:solidFill>
                  <a:srgbClr val="FFFFFF"/>
                </a:solidFill>
                <a:latin typeface="Trebuchet MS"/>
                <a:cs typeface="Trebuchet MS"/>
              </a:rPr>
              <a:t>easily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0" dirty="0">
                <a:solidFill>
                  <a:srgbClr val="FFFFFF"/>
                </a:solidFill>
                <a:latin typeface="Trebuchet MS"/>
                <a:cs typeface="Trebuchet MS"/>
              </a:rPr>
              <a:t>learn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40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13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build </a:t>
            </a:r>
            <a:r>
              <a:rPr sz="1300" spc="-3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13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0" dirty="0">
                <a:solidFill>
                  <a:srgbClr val="FFFFFF"/>
                </a:solidFill>
                <a:latin typeface="Trebuchet MS"/>
                <a:cs typeface="Trebuchet MS"/>
              </a:rPr>
              <a:t>application</a:t>
            </a:r>
            <a:r>
              <a:rPr sz="13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on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55" dirty="0">
                <a:solidFill>
                  <a:srgbClr val="FFFFFF"/>
                </a:solidFill>
                <a:latin typeface="Trebuchet MS"/>
                <a:cs typeface="Trebuchet MS"/>
              </a:rPr>
              <a:t>NodeJS</a:t>
            </a:r>
            <a:endParaRPr sz="13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lr>
                <a:srgbClr val="FFFFFF"/>
              </a:buClr>
              <a:buFont typeface="Arial"/>
              <a:buChar char="▪"/>
            </a:pPr>
            <a:endParaRPr sz="1300">
              <a:latin typeface="Trebuchet MS"/>
              <a:cs typeface="Trebuchet MS"/>
            </a:endParaRPr>
          </a:p>
          <a:p>
            <a:pPr marL="274320" marR="116839" indent="-262255">
              <a:lnSpc>
                <a:spcPct val="100000"/>
              </a:lnSpc>
              <a:buClr>
                <a:srgbClr val="FFFFFF"/>
              </a:buClr>
              <a:buFont typeface="Arial"/>
              <a:buChar char="▪"/>
              <a:tabLst>
                <a:tab pos="273685" algn="l"/>
                <a:tab pos="274955" algn="l"/>
              </a:tabLst>
            </a:pPr>
            <a:r>
              <a:rPr sz="1300" b="1" spc="35" dirty="0">
                <a:solidFill>
                  <a:srgbClr val="C88C31"/>
                </a:solidFill>
                <a:latin typeface="Trebuchet MS"/>
                <a:cs typeface="Trebuchet MS"/>
              </a:rPr>
              <a:t>Advantage</a:t>
            </a:r>
            <a:r>
              <a:rPr sz="1300" b="1" spc="-114" dirty="0">
                <a:solidFill>
                  <a:srgbClr val="C88C31"/>
                </a:solidFill>
                <a:latin typeface="Trebuchet MS"/>
                <a:cs typeface="Trebuchet MS"/>
              </a:rPr>
              <a:t> </a:t>
            </a:r>
            <a:r>
              <a:rPr sz="1300" b="1" spc="10" dirty="0">
                <a:solidFill>
                  <a:srgbClr val="C88C31"/>
                </a:solidFill>
                <a:latin typeface="Trebuchet MS"/>
                <a:cs typeface="Trebuchet MS"/>
              </a:rPr>
              <a:t>of</a:t>
            </a:r>
            <a:r>
              <a:rPr sz="1300" b="1" spc="-100" dirty="0">
                <a:solidFill>
                  <a:srgbClr val="C88C31"/>
                </a:solidFill>
                <a:latin typeface="Trebuchet MS"/>
                <a:cs typeface="Trebuchet MS"/>
              </a:rPr>
              <a:t> </a:t>
            </a:r>
            <a:r>
              <a:rPr sz="1300" b="1" spc="20" dirty="0">
                <a:solidFill>
                  <a:srgbClr val="C88C31"/>
                </a:solidFill>
                <a:latin typeface="Trebuchet MS"/>
                <a:cs typeface="Trebuchet MS"/>
              </a:rPr>
              <a:t>Caching:</a:t>
            </a:r>
            <a:r>
              <a:rPr sz="1300" b="1" spc="-100" dirty="0">
                <a:solidFill>
                  <a:srgbClr val="C88C31"/>
                </a:solidFill>
                <a:latin typeface="Trebuchet MS"/>
                <a:cs typeface="Trebuchet MS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Trebuchet MS"/>
                <a:cs typeface="Trebuchet MS"/>
              </a:rPr>
              <a:t>It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5" dirty="0">
                <a:solidFill>
                  <a:srgbClr val="FFFFFF"/>
                </a:solidFill>
                <a:latin typeface="Trebuchet MS"/>
                <a:cs typeface="Trebuchet MS"/>
              </a:rPr>
              <a:t>provides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13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45" dirty="0">
                <a:solidFill>
                  <a:srgbClr val="FFFFFF"/>
                </a:solidFill>
                <a:latin typeface="Trebuchet MS"/>
                <a:cs typeface="Trebuchet MS"/>
              </a:rPr>
              <a:t>caching</a:t>
            </a:r>
            <a:r>
              <a:rPr sz="13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0" dirty="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45" dirty="0">
                <a:solidFill>
                  <a:srgbClr val="FFFFFF"/>
                </a:solidFill>
                <a:latin typeface="Trebuchet MS"/>
                <a:cs typeface="Trebuchet MS"/>
              </a:rPr>
              <a:t>single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-5" dirty="0">
                <a:solidFill>
                  <a:srgbClr val="FFFFFF"/>
                </a:solidFill>
                <a:latin typeface="Trebuchet MS"/>
                <a:cs typeface="Trebuchet MS"/>
              </a:rPr>
              <a:t>module.</a:t>
            </a:r>
            <a:r>
              <a:rPr sz="1300" spc="-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0" dirty="0">
                <a:solidFill>
                  <a:srgbClr val="FFFFFF"/>
                </a:solidFill>
                <a:latin typeface="Trebuchet MS"/>
                <a:cs typeface="Trebuchet MS"/>
              </a:rPr>
              <a:t>Whenever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0" dirty="0">
                <a:solidFill>
                  <a:srgbClr val="FFFFFF"/>
                </a:solidFill>
                <a:latin typeface="Trebuchet MS"/>
                <a:cs typeface="Trebuchet MS"/>
              </a:rPr>
              <a:t>there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is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any </a:t>
            </a:r>
            <a:r>
              <a:rPr sz="1300" spc="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0" dirty="0">
                <a:solidFill>
                  <a:srgbClr val="FFFFFF"/>
                </a:solidFill>
                <a:latin typeface="Trebuchet MS"/>
                <a:cs typeface="Trebuchet MS"/>
              </a:rPr>
              <a:t>request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0" dirty="0">
                <a:solidFill>
                  <a:srgbClr val="FFFFFF"/>
                </a:solidFill>
                <a:latin typeface="Trebuchet MS"/>
                <a:cs typeface="Trebuchet MS"/>
              </a:rPr>
              <a:t>for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45" dirty="0">
                <a:solidFill>
                  <a:srgbClr val="FFFFFF"/>
                </a:solidFill>
                <a:latin typeface="Trebuchet MS"/>
                <a:cs typeface="Trebuchet MS"/>
              </a:rPr>
              <a:t>ﬁrst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dirty="0">
                <a:solidFill>
                  <a:srgbClr val="FFFFFF"/>
                </a:solidFill>
                <a:latin typeface="Trebuchet MS"/>
                <a:cs typeface="Trebuchet MS"/>
              </a:rPr>
              <a:t>module,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-35" dirty="0">
                <a:solidFill>
                  <a:srgbClr val="FFFFFF"/>
                </a:solidFill>
                <a:latin typeface="Trebuchet MS"/>
                <a:cs typeface="Trebuchet MS"/>
              </a:rPr>
              <a:t>it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60" dirty="0">
                <a:solidFill>
                  <a:srgbClr val="FFFFFF"/>
                </a:solidFill>
                <a:latin typeface="Trebuchet MS"/>
                <a:cs typeface="Trebuchet MS"/>
              </a:rPr>
              <a:t>gets</a:t>
            </a:r>
            <a:r>
              <a:rPr sz="13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40" dirty="0">
                <a:solidFill>
                  <a:srgbClr val="FFFFFF"/>
                </a:solidFill>
                <a:latin typeface="Trebuchet MS"/>
                <a:cs typeface="Trebuchet MS"/>
              </a:rPr>
              <a:t>cached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-5" dirty="0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r>
              <a:rPr sz="13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0" dirty="0">
                <a:solidFill>
                  <a:srgbClr val="FFFFFF"/>
                </a:solidFill>
                <a:latin typeface="Trebuchet MS"/>
                <a:cs typeface="Trebuchet MS"/>
              </a:rPr>
              <a:t>application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dirty="0">
                <a:solidFill>
                  <a:srgbClr val="FFFFFF"/>
                </a:solidFill>
                <a:latin typeface="Trebuchet MS"/>
                <a:cs typeface="Trebuchet MS"/>
              </a:rPr>
              <a:t>memory,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80" dirty="0">
                <a:solidFill>
                  <a:srgbClr val="FFFFFF"/>
                </a:solidFill>
                <a:latin typeface="Trebuchet MS"/>
                <a:cs typeface="Trebuchet MS"/>
              </a:rPr>
              <a:t>so</a:t>
            </a:r>
            <a:r>
              <a:rPr sz="13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you</a:t>
            </a:r>
            <a:r>
              <a:rPr sz="13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-25" dirty="0">
                <a:solidFill>
                  <a:srgbClr val="FFFFFF"/>
                </a:solidFill>
                <a:latin typeface="Trebuchet MS"/>
                <a:cs typeface="Trebuchet MS"/>
              </a:rPr>
              <a:t>don’t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need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dirty="0">
                <a:solidFill>
                  <a:srgbClr val="FFFFFF"/>
                </a:solidFill>
                <a:latin typeface="Trebuchet MS"/>
                <a:cs typeface="Trebuchet MS"/>
              </a:rPr>
              <a:t>to </a:t>
            </a:r>
            <a:r>
              <a:rPr sz="1300" spc="-3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0" dirty="0">
                <a:solidFill>
                  <a:srgbClr val="FFFFFF"/>
                </a:solidFill>
                <a:latin typeface="Trebuchet MS"/>
                <a:cs typeface="Trebuchet MS"/>
              </a:rPr>
              <a:t>re-execute</a:t>
            </a:r>
            <a:r>
              <a:rPr sz="13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130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Trebuchet MS"/>
                <a:cs typeface="Trebuchet MS"/>
              </a:rPr>
              <a:t>code.</a:t>
            </a:r>
            <a:endParaRPr sz="13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lr>
                <a:srgbClr val="FFFFFF"/>
              </a:buClr>
              <a:buFont typeface="Arial"/>
              <a:buChar char="▪"/>
            </a:pPr>
            <a:endParaRPr sz="1300">
              <a:latin typeface="Trebuchet MS"/>
              <a:cs typeface="Trebuchet MS"/>
            </a:endParaRPr>
          </a:p>
          <a:p>
            <a:pPr marL="274320" marR="73660" indent="-262255">
              <a:lnSpc>
                <a:spcPct val="100000"/>
              </a:lnSpc>
              <a:buClr>
                <a:srgbClr val="FFFFFF"/>
              </a:buClr>
              <a:buFont typeface="Arial"/>
              <a:buChar char="▪"/>
              <a:tabLst>
                <a:tab pos="273685" algn="l"/>
                <a:tab pos="274955" algn="l"/>
              </a:tabLst>
            </a:pPr>
            <a:r>
              <a:rPr sz="1300" b="1" spc="45" dirty="0">
                <a:solidFill>
                  <a:srgbClr val="C88C31"/>
                </a:solidFill>
                <a:latin typeface="Trebuchet MS"/>
                <a:cs typeface="Trebuchet MS"/>
              </a:rPr>
              <a:t>Data </a:t>
            </a:r>
            <a:r>
              <a:rPr sz="1300" b="1" spc="25" dirty="0">
                <a:solidFill>
                  <a:srgbClr val="C88C31"/>
                </a:solidFill>
                <a:latin typeface="Trebuchet MS"/>
                <a:cs typeface="Trebuchet MS"/>
              </a:rPr>
              <a:t>Streaming: </a:t>
            </a:r>
            <a:r>
              <a:rPr sz="1300" spc="20" dirty="0">
                <a:solidFill>
                  <a:srgbClr val="FFFFFF"/>
                </a:solidFill>
                <a:latin typeface="Trebuchet MS"/>
                <a:cs typeface="Trebuchet MS"/>
              </a:rPr>
              <a:t>In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NodeJs </a:t>
            </a:r>
            <a:r>
              <a:rPr sz="1300" spc="75" dirty="0">
                <a:solidFill>
                  <a:srgbClr val="FFFFFF"/>
                </a:solidFill>
                <a:latin typeface="Trebuchet MS"/>
                <a:cs typeface="Trebuchet MS"/>
              </a:rPr>
              <a:t>HTTP </a:t>
            </a:r>
            <a:r>
              <a:rPr sz="1300" spc="30" dirty="0">
                <a:solidFill>
                  <a:srgbClr val="FFFFFF"/>
                </a:solidFill>
                <a:latin typeface="Trebuchet MS"/>
                <a:cs typeface="Trebuchet MS"/>
              </a:rPr>
              <a:t>request </a:t>
            </a:r>
            <a:r>
              <a:rPr sz="1300" spc="40" dirty="0">
                <a:solidFill>
                  <a:srgbClr val="FFFFFF"/>
                </a:solidFill>
                <a:latin typeface="Trebuchet MS"/>
                <a:cs typeface="Trebuchet MS"/>
              </a:rPr>
              <a:t>and </a:t>
            </a:r>
            <a:r>
              <a:rPr sz="1300" spc="50" dirty="0">
                <a:solidFill>
                  <a:srgbClr val="FFFFFF"/>
                </a:solidFill>
                <a:latin typeface="Trebuchet MS"/>
                <a:cs typeface="Trebuchet MS"/>
              </a:rPr>
              <a:t>response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are </a:t>
            </a:r>
            <a:r>
              <a:rPr sz="1300" spc="30" dirty="0">
                <a:solidFill>
                  <a:srgbClr val="FFFFFF"/>
                </a:solidFill>
                <a:latin typeface="Trebuchet MS"/>
                <a:cs typeface="Trebuchet MS"/>
              </a:rPr>
              <a:t>considered </a:t>
            </a:r>
            <a:r>
              <a:rPr sz="1300" spc="75" dirty="0">
                <a:solidFill>
                  <a:srgbClr val="FFFFFF"/>
                </a:solidFill>
                <a:latin typeface="Trebuchet MS"/>
                <a:cs typeface="Trebuchet MS"/>
              </a:rPr>
              <a:t>as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two </a:t>
            </a:r>
            <a:r>
              <a:rPr sz="1300" spc="25" dirty="0">
                <a:solidFill>
                  <a:srgbClr val="FFFFFF"/>
                </a:solidFill>
                <a:latin typeface="Trebuchet MS"/>
                <a:cs typeface="Trebuchet MS"/>
              </a:rPr>
              <a:t>separate </a:t>
            </a:r>
            <a:r>
              <a:rPr sz="1300" spc="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-5" dirty="0">
                <a:solidFill>
                  <a:srgbClr val="FFFFFF"/>
                </a:solidFill>
                <a:latin typeface="Trebuchet MS"/>
                <a:cs typeface="Trebuchet MS"/>
              </a:rPr>
              <a:t>events.</a:t>
            </a:r>
            <a:r>
              <a:rPr sz="13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5" dirty="0">
                <a:solidFill>
                  <a:srgbClr val="FFFFFF"/>
                </a:solidFill>
                <a:latin typeface="Trebuchet MS"/>
                <a:cs typeface="Trebuchet MS"/>
              </a:rPr>
              <a:t>They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are</a:t>
            </a:r>
            <a:r>
              <a:rPr sz="13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data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0" dirty="0">
                <a:solidFill>
                  <a:srgbClr val="FFFFFF"/>
                </a:solidFill>
                <a:latin typeface="Trebuchet MS"/>
                <a:cs typeface="Trebuchet MS"/>
              </a:rPr>
              <a:t>stream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80" dirty="0">
                <a:solidFill>
                  <a:srgbClr val="FFFFFF"/>
                </a:solidFill>
                <a:latin typeface="Trebuchet MS"/>
                <a:cs typeface="Trebuchet MS"/>
              </a:rPr>
              <a:t>so</a:t>
            </a:r>
            <a:r>
              <a:rPr sz="13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when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you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55" dirty="0">
                <a:solidFill>
                  <a:srgbClr val="FFFFFF"/>
                </a:solidFill>
                <a:latin typeface="Trebuchet MS"/>
                <a:cs typeface="Trebuchet MS"/>
              </a:rPr>
              <a:t>process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0" dirty="0">
                <a:solidFill>
                  <a:srgbClr val="FFFFFF"/>
                </a:solidFill>
                <a:latin typeface="Trebuchet MS"/>
                <a:cs typeface="Trebuchet MS"/>
              </a:rPr>
              <a:t>ﬁle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-5" dirty="0">
                <a:solidFill>
                  <a:srgbClr val="FFFFFF"/>
                </a:solidFill>
                <a:latin typeface="Trebuchet MS"/>
                <a:cs typeface="Trebuchet MS"/>
              </a:rPr>
              <a:t>at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dirty="0">
                <a:solidFill>
                  <a:srgbClr val="FFFFFF"/>
                </a:solidFill>
                <a:latin typeface="Trebuchet MS"/>
                <a:cs typeface="Trebuchet MS"/>
              </a:rPr>
              <a:t>time</a:t>
            </a:r>
            <a:r>
              <a:rPr sz="13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0" dirty="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loading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-35" dirty="0">
                <a:solidFill>
                  <a:srgbClr val="FFFFFF"/>
                </a:solidFill>
                <a:latin typeface="Trebuchet MS"/>
                <a:cs typeface="Trebuchet MS"/>
              </a:rPr>
              <a:t>it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dirty="0">
                <a:solidFill>
                  <a:srgbClr val="FFFFFF"/>
                </a:solidFill>
                <a:latin typeface="Trebuchet MS"/>
                <a:cs typeface="Trebuchet MS"/>
              </a:rPr>
              <a:t>will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0" dirty="0">
                <a:solidFill>
                  <a:srgbClr val="FFFFFF"/>
                </a:solidFill>
                <a:latin typeface="Trebuchet MS"/>
                <a:cs typeface="Trebuchet MS"/>
              </a:rPr>
              <a:t>reduce </a:t>
            </a:r>
            <a:r>
              <a:rPr sz="1300" spc="-3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the </a:t>
            </a:r>
            <a:r>
              <a:rPr sz="1300" spc="5" dirty="0">
                <a:solidFill>
                  <a:srgbClr val="FFFFFF"/>
                </a:solidFill>
                <a:latin typeface="Trebuchet MS"/>
                <a:cs typeface="Trebuchet MS"/>
              </a:rPr>
              <a:t>overall </a:t>
            </a:r>
            <a:r>
              <a:rPr sz="1300" dirty="0">
                <a:solidFill>
                  <a:srgbClr val="FFFFFF"/>
                </a:solidFill>
                <a:latin typeface="Trebuchet MS"/>
                <a:cs typeface="Trebuchet MS"/>
              </a:rPr>
              <a:t>time </a:t>
            </a:r>
            <a:r>
              <a:rPr sz="1300" spc="40" dirty="0">
                <a:solidFill>
                  <a:srgbClr val="FFFFFF"/>
                </a:solidFill>
                <a:latin typeface="Trebuchet MS"/>
                <a:cs typeface="Trebuchet MS"/>
              </a:rPr>
              <a:t>and </a:t>
            </a:r>
            <a:r>
              <a:rPr sz="1300" dirty="0">
                <a:solidFill>
                  <a:srgbClr val="FFFFFF"/>
                </a:solidFill>
                <a:latin typeface="Trebuchet MS"/>
                <a:cs typeface="Trebuchet MS"/>
              </a:rPr>
              <a:t>will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make </a:t>
            </a:r>
            <a:r>
              <a:rPr sz="1300" spc="-35" dirty="0">
                <a:solidFill>
                  <a:srgbClr val="FFFFFF"/>
                </a:solidFill>
                <a:latin typeface="Trebuchet MS"/>
                <a:cs typeface="Trebuchet MS"/>
              </a:rPr>
              <a:t>it </a:t>
            </a:r>
            <a:r>
              <a:rPr sz="1300" spc="25" dirty="0">
                <a:solidFill>
                  <a:srgbClr val="FFFFFF"/>
                </a:solidFill>
                <a:latin typeface="Trebuchet MS"/>
                <a:cs typeface="Trebuchet MS"/>
              </a:rPr>
              <a:t>faster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when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the data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is </a:t>
            </a:r>
            <a:r>
              <a:rPr sz="1300" spc="25" dirty="0">
                <a:solidFill>
                  <a:srgbClr val="FFFFFF"/>
                </a:solidFill>
                <a:latin typeface="Trebuchet MS"/>
                <a:cs typeface="Trebuchet MS"/>
              </a:rPr>
              <a:t>presented </a:t>
            </a:r>
            <a:r>
              <a:rPr sz="1300" spc="-5" dirty="0">
                <a:solidFill>
                  <a:srgbClr val="FFFFFF"/>
                </a:solidFill>
                <a:latin typeface="Trebuchet MS"/>
                <a:cs typeface="Trebuchet MS"/>
              </a:rPr>
              <a:t>in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the </a:t>
            </a:r>
            <a:r>
              <a:rPr sz="1300" spc="25" dirty="0">
                <a:solidFill>
                  <a:srgbClr val="FFFFFF"/>
                </a:solidFill>
                <a:latin typeface="Trebuchet MS"/>
                <a:cs typeface="Trebuchet MS"/>
              </a:rPr>
              <a:t>form </a:t>
            </a:r>
            <a:r>
              <a:rPr sz="1300" spc="20" dirty="0">
                <a:solidFill>
                  <a:srgbClr val="FFFFFF"/>
                </a:solidFill>
                <a:latin typeface="Trebuchet MS"/>
                <a:cs typeface="Trebuchet MS"/>
              </a:rPr>
              <a:t>of </a:t>
            </a:r>
            <a:r>
              <a:rPr sz="1300" spc="25" dirty="0">
                <a:solidFill>
                  <a:srgbClr val="FFFFFF"/>
                </a:solidFill>
                <a:latin typeface="Trebuchet MS"/>
                <a:cs typeface="Trebuchet MS"/>
              </a:rPr>
              <a:t> transmissions.</a:t>
            </a:r>
            <a:r>
              <a:rPr sz="13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Trebuchet MS"/>
                <a:cs typeface="Trebuchet MS"/>
              </a:rPr>
              <a:t>It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45" dirty="0">
                <a:solidFill>
                  <a:srgbClr val="FFFFFF"/>
                </a:solidFill>
                <a:latin typeface="Trebuchet MS"/>
                <a:cs typeface="Trebuchet MS"/>
              </a:rPr>
              <a:t>also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0" dirty="0">
                <a:solidFill>
                  <a:srgbClr val="FFFFFF"/>
                </a:solidFill>
                <a:latin typeface="Trebuchet MS"/>
                <a:cs typeface="Trebuchet MS"/>
              </a:rPr>
              <a:t>allows</a:t>
            </a:r>
            <a:r>
              <a:rPr sz="13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you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0" dirty="0">
                <a:solidFill>
                  <a:srgbClr val="FFFFFF"/>
                </a:solidFill>
                <a:latin typeface="Trebuchet MS"/>
                <a:cs typeface="Trebuchet MS"/>
              </a:rPr>
              <a:t>stream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0" dirty="0">
                <a:solidFill>
                  <a:srgbClr val="FFFFFF"/>
                </a:solidFill>
                <a:latin typeface="Trebuchet MS"/>
                <a:cs typeface="Trebuchet MS"/>
              </a:rPr>
              <a:t>audio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40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0" dirty="0">
                <a:solidFill>
                  <a:srgbClr val="FFFFFF"/>
                </a:solidFill>
                <a:latin typeface="Trebuchet MS"/>
                <a:cs typeface="Trebuchet MS"/>
              </a:rPr>
              <a:t>video</a:t>
            </a:r>
            <a:r>
              <a:rPr sz="13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50" dirty="0">
                <a:solidFill>
                  <a:srgbClr val="FFFFFF"/>
                </a:solidFill>
                <a:latin typeface="Trebuchet MS"/>
                <a:cs typeface="Trebuchet MS"/>
              </a:rPr>
              <a:t>ﬁles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-5" dirty="0">
                <a:solidFill>
                  <a:srgbClr val="FFFFFF"/>
                </a:solidFill>
                <a:latin typeface="Trebuchet MS"/>
                <a:cs typeface="Trebuchet MS"/>
              </a:rPr>
              <a:t>at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0" dirty="0">
                <a:solidFill>
                  <a:srgbClr val="FFFFFF"/>
                </a:solidFill>
                <a:latin typeface="Trebuchet MS"/>
                <a:cs typeface="Trebuchet MS"/>
              </a:rPr>
              <a:t>lightning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speed.</a:t>
            </a:r>
            <a:endParaRPr sz="1300">
              <a:latin typeface="Trebuchet MS"/>
              <a:cs typeface="Trebuchet MS"/>
            </a:endParaRP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3999" cy="5143499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3999" cy="51434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400779"/>
              <a:ext cx="9144000" cy="4312285"/>
            </a:xfrm>
            <a:custGeom>
              <a:avLst/>
              <a:gdLst/>
              <a:ahLst/>
              <a:cxnLst/>
              <a:rect l="l" t="t" r="r" b="b"/>
              <a:pathLst>
                <a:path w="9144000" h="4312285">
                  <a:moveTo>
                    <a:pt x="9143999" y="4311897"/>
                  </a:moveTo>
                  <a:lnTo>
                    <a:pt x="0" y="4311897"/>
                  </a:lnTo>
                  <a:lnTo>
                    <a:pt x="0" y="0"/>
                  </a:lnTo>
                  <a:lnTo>
                    <a:pt x="9143999" y="0"/>
                  </a:lnTo>
                  <a:lnTo>
                    <a:pt x="9143999" y="4311897"/>
                  </a:lnTo>
                  <a:close/>
                </a:path>
              </a:pathLst>
            </a:custGeom>
            <a:solidFill>
              <a:srgbClr val="2236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582550"/>
              <a:ext cx="144780" cy="323850"/>
            </a:xfrm>
            <a:custGeom>
              <a:avLst/>
              <a:gdLst/>
              <a:ahLst/>
              <a:cxnLst/>
              <a:rect l="l" t="t" r="r" b="b"/>
              <a:pathLst>
                <a:path w="144780" h="323850">
                  <a:moveTo>
                    <a:pt x="144710" y="323529"/>
                  </a:moveTo>
                  <a:lnTo>
                    <a:pt x="0" y="323529"/>
                  </a:lnTo>
                  <a:lnTo>
                    <a:pt x="0" y="0"/>
                  </a:lnTo>
                  <a:lnTo>
                    <a:pt x="144710" y="0"/>
                  </a:lnTo>
                  <a:lnTo>
                    <a:pt x="144710" y="323529"/>
                  </a:lnTo>
                  <a:close/>
                </a:path>
              </a:pathLst>
            </a:custGeom>
            <a:solidFill>
              <a:srgbClr val="C88C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36397" y="621863"/>
            <a:ext cx="2152650" cy="25907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130" dirty="0"/>
              <a:t>A</a:t>
            </a:r>
            <a:r>
              <a:rPr spc="25" dirty="0"/>
              <a:t>d</a:t>
            </a:r>
            <a:r>
              <a:rPr dirty="0"/>
              <a:t>v</a:t>
            </a:r>
            <a:r>
              <a:rPr spc="35" dirty="0"/>
              <a:t>a</a:t>
            </a:r>
            <a:r>
              <a:rPr spc="15" dirty="0"/>
              <a:t>n</a:t>
            </a:r>
            <a:r>
              <a:rPr spc="35" dirty="0"/>
              <a:t>t</a:t>
            </a:r>
            <a:r>
              <a:rPr spc="135" dirty="0"/>
              <a:t>a</a:t>
            </a:r>
            <a:r>
              <a:rPr spc="110" dirty="0"/>
              <a:t>g</a:t>
            </a:r>
            <a:r>
              <a:rPr spc="15" dirty="0"/>
              <a:t>e</a:t>
            </a:r>
            <a:r>
              <a:rPr spc="160" dirty="0"/>
              <a:t>s</a:t>
            </a:r>
            <a:r>
              <a:rPr spc="-130" dirty="0"/>
              <a:t> </a:t>
            </a:r>
            <a:r>
              <a:rPr spc="5" dirty="0"/>
              <a:t>o</a:t>
            </a:r>
            <a:r>
              <a:rPr spc="50" dirty="0"/>
              <a:t>f</a:t>
            </a:r>
            <a:r>
              <a:rPr spc="-110" dirty="0"/>
              <a:t> </a:t>
            </a:r>
            <a:r>
              <a:rPr spc="175" dirty="0"/>
              <a:t>N</a:t>
            </a:r>
            <a:r>
              <a:rPr spc="30" dirty="0"/>
              <a:t>od</a:t>
            </a:r>
            <a:r>
              <a:rPr spc="35" dirty="0"/>
              <a:t>e</a:t>
            </a:r>
            <a:r>
              <a:rPr spc="-15" dirty="0"/>
              <a:t>JS: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60517" y="941223"/>
            <a:ext cx="7055484" cy="1214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74320" marR="125095" indent="-262255">
              <a:lnSpc>
                <a:spcPct val="100000"/>
              </a:lnSpc>
              <a:spcBef>
                <a:spcPts val="100"/>
              </a:spcBef>
              <a:buClr>
                <a:srgbClr val="FFFFFF"/>
              </a:buClr>
              <a:buFont typeface="Arial"/>
              <a:buChar char="▪"/>
              <a:tabLst>
                <a:tab pos="273685" algn="l"/>
                <a:tab pos="274955" algn="l"/>
              </a:tabLst>
            </a:pPr>
            <a:r>
              <a:rPr sz="1300" b="1" spc="30" dirty="0">
                <a:solidFill>
                  <a:srgbClr val="C88C31"/>
                </a:solidFill>
                <a:latin typeface="Trebuchet MS"/>
                <a:cs typeface="Trebuchet MS"/>
              </a:rPr>
              <a:t>Hosting:</a:t>
            </a:r>
            <a:r>
              <a:rPr sz="1300" b="1" spc="-105" dirty="0">
                <a:solidFill>
                  <a:srgbClr val="C88C31"/>
                </a:solidFill>
                <a:latin typeface="Trebuchet MS"/>
                <a:cs typeface="Trebuchet MS"/>
              </a:rPr>
              <a:t> </a:t>
            </a:r>
            <a:r>
              <a:rPr sz="1300" spc="100" dirty="0">
                <a:solidFill>
                  <a:srgbClr val="FFFFFF"/>
                </a:solidFill>
                <a:latin typeface="Trebuchet MS"/>
                <a:cs typeface="Trebuchet MS"/>
              </a:rPr>
              <a:t>PaaS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5" dirty="0">
                <a:solidFill>
                  <a:srgbClr val="FFFFFF"/>
                </a:solidFill>
                <a:latin typeface="Trebuchet MS"/>
                <a:cs typeface="Trebuchet MS"/>
              </a:rPr>
              <a:t>(Platform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75" dirty="0">
                <a:solidFill>
                  <a:srgbClr val="FFFFFF"/>
                </a:solidFill>
                <a:latin typeface="Trebuchet MS"/>
                <a:cs typeface="Trebuchet MS"/>
              </a:rPr>
              <a:t>as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0" dirty="0">
                <a:solidFill>
                  <a:srgbClr val="FFFFFF"/>
                </a:solidFill>
                <a:latin typeface="Trebuchet MS"/>
                <a:cs typeface="Trebuchet MS"/>
              </a:rPr>
              <a:t>Service)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40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45" dirty="0">
                <a:solidFill>
                  <a:srgbClr val="FFFFFF"/>
                </a:solidFill>
                <a:latin typeface="Trebuchet MS"/>
                <a:cs typeface="Trebuchet MS"/>
              </a:rPr>
              <a:t>Heroku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are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13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45" dirty="0">
                <a:solidFill>
                  <a:srgbClr val="FFFFFF"/>
                </a:solidFill>
                <a:latin typeface="Trebuchet MS"/>
                <a:cs typeface="Trebuchet MS"/>
              </a:rPr>
              <a:t>hosting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0" dirty="0">
                <a:solidFill>
                  <a:srgbClr val="FFFFFF"/>
                </a:solidFill>
                <a:latin typeface="Trebuchet MS"/>
                <a:cs typeface="Trebuchet MS"/>
              </a:rPr>
              <a:t>platforms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0" dirty="0">
                <a:solidFill>
                  <a:srgbClr val="FFFFFF"/>
                </a:solidFill>
                <a:latin typeface="Trebuchet MS"/>
                <a:cs typeface="Trebuchet MS"/>
              </a:rPr>
              <a:t>for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55" dirty="0">
                <a:solidFill>
                  <a:srgbClr val="FFFFFF"/>
                </a:solidFill>
                <a:latin typeface="Trebuchet MS"/>
                <a:cs typeface="Trebuchet MS"/>
              </a:rPr>
              <a:t>NodeJS </a:t>
            </a:r>
            <a:r>
              <a:rPr sz="1300" spc="-3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0" dirty="0">
                <a:solidFill>
                  <a:srgbClr val="FFFFFF"/>
                </a:solidFill>
                <a:latin typeface="Trebuchet MS"/>
                <a:cs typeface="Trebuchet MS"/>
              </a:rPr>
              <a:t>application</a:t>
            </a:r>
            <a:r>
              <a:rPr sz="13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0" dirty="0">
                <a:solidFill>
                  <a:srgbClr val="FFFFFF"/>
                </a:solidFill>
                <a:latin typeface="Trebuchet MS"/>
                <a:cs typeface="Trebuchet MS"/>
              </a:rPr>
              <a:t>deployment</a:t>
            </a:r>
            <a:r>
              <a:rPr sz="13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5" dirty="0">
                <a:solidFill>
                  <a:srgbClr val="FFFFFF"/>
                </a:solidFill>
                <a:latin typeface="Trebuchet MS"/>
                <a:cs typeface="Trebuchet MS"/>
              </a:rPr>
              <a:t>which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is</a:t>
            </a:r>
            <a:r>
              <a:rPr sz="130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55" dirty="0">
                <a:solidFill>
                  <a:srgbClr val="FFFFFF"/>
                </a:solidFill>
                <a:latin typeface="Trebuchet MS"/>
                <a:cs typeface="Trebuchet MS"/>
              </a:rPr>
              <a:t>easy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13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60" dirty="0">
                <a:solidFill>
                  <a:srgbClr val="FFFFFF"/>
                </a:solidFill>
                <a:latin typeface="Trebuchet MS"/>
                <a:cs typeface="Trebuchet MS"/>
              </a:rPr>
              <a:t>use</a:t>
            </a:r>
            <a:r>
              <a:rPr sz="13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0" dirty="0">
                <a:solidFill>
                  <a:srgbClr val="FFFFFF"/>
                </a:solidFill>
                <a:latin typeface="Trebuchet MS"/>
                <a:cs typeface="Trebuchet MS"/>
              </a:rPr>
              <a:t>without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45" dirty="0">
                <a:solidFill>
                  <a:srgbClr val="FFFFFF"/>
                </a:solidFill>
                <a:latin typeface="Trebuchet MS"/>
                <a:cs typeface="Trebuchet MS"/>
              </a:rPr>
              <a:t>facing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any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issue.</a:t>
            </a:r>
            <a:endParaRPr sz="13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lr>
                <a:srgbClr val="FFFFFF"/>
              </a:buClr>
              <a:buFont typeface="Arial"/>
              <a:buChar char="▪"/>
            </a:pPr>
            <a:endParaRPr sz="1300">
              <a:latin typeface="Trebuchet MS"/>
              <a:cs typeface="Trebuchet MS"/>
            </a:endParaRPr>
          </a:p>
          <a:p>
            <a:pPr marL="274320" marR="5080" indent="-262255">
              <a:lnSpc>
                <a:spcPct val="100000"/>
              </a:lnSpc>
              <a:buClr>
                <a:srgbClr val="FFFFFF"/>
              </a:buClr>
              <a:buFont typeface="Arial"/>
              <a:buChar char="▪"/>
              <a:tabLst>
                <a:tab pos="273685" algn="l"/>
                <a:tab pos="274955" algn="l"/>
              </a:tabLst>
            </a:pPr>
            <a:r>
              <a:rPr sz="1300" b="1" spc="15" dirty="0">
                <a:solidFill>
                  <a:srgbClr val="C88C31"/>
                </a:solidFill>
                <a:latin typeface="Trebuchet MS"/>
                <a:cs typeface="Trebuchet MS"/>
              </a:rPr>
              <a:t>Corporate</a:t>
            </a:r>
            <a:r>
              <a:rPr sz="1300" b="1" spc="-105" dirty="0">
                <a:solidFill>
                  <a:srgbClr val="C88C31"/>
                </a:solidFill>
                <a:latin typeface="Trebuchet MS"/>
                <a:cs typeface="Trebuchet MS"/>
              </a:rPr>
              <a:t> </a:t>
            </a:r>
            <a:r>
              <a:rPr sz="1300" b="1" spc="20" dirty="0">
                <a:solidFill>
                  <a:srgbClr val="C88C31"/>
                </a:solidFill>
                <a:latin typeface="Trebuchet MS"/>
                <a:cs typeface="Trebuchet MS"/>
              </a:rPr>
              <a:t>Support:</a:t>
            </a:r>
            <a:r>
              <a:rPr sz="1300" b="1" spc="-100" dirty="0">
                <a:solidFill>
                  <a:srgbClr val="C88C31"/>
                </a:solidFill>
                <a:latin typeface="Trebuchet MS"/>
                <a:cs typeface="Trebuchet MS"/>
              </a:rPr>
              <a:t> </a:t>
            </a:r>
            <a:r>
              <a:rPr sz="1300" spc="85" dirty="0">
                <a:solidFill>
                  <a:srgbClr val="FFFFFF"/>
                </a:solidFill>
                <a:latin typeface="Trebuchet MS"/>
                <a:cs typeface="Trebuchet MS"/>
              </a:rPr>
              <a:t>Most</a:t>
            </a:r>
            <a:r>
              <a:rPr sz="13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0" dirty="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13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5" dirty="0">
                <a:solidFill>
                  <a:srgbClr val="FFFFFF"/>
                </a:solidFill>
                <a:latin typeface="Trebuchet MS"/>
                <a:cs typeface="Trebuchet MS"/>
              </a:rPr>
              <a:t>well-known</a:t>
            </a:r>
            <a:r>
              <a:rPr sz="13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companies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5" dirty="0">
                <a:solidFill>
                  <a:srgbClr val="FFFFFF"/>
                </a:solidFill>
                <a:latin typeface="Trebuchet MS"/>
                <a:cs typeface="Trebuchet MS"/>
              </a:rPr>
              <a:t>like</a:t>
            </a:r>
            <a:r>
              <a:rPr sz="1300" spc="-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-5" dirty="0">
                <a:solidFill>
                  <a:srgbClr val="FFFFFF"/>
                </a:solidFill>
                <a:latin typeface="Trebuchet MS"/>
                <a:cs typeface="Trebuchet MS"/>
              </a:rPr>
              <a:t>Walmart,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0" dirty="0">
                <a:solidFill>
                  <a:srgbClr val="FFFFFF"/>
                </a:solidFill>
                <a:latin typeface="Trebuchet MS"/>
                <a:cs typeface="Trebuchet MS"/>
              </a:rPr>
              <a:t>Paypal,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0" dirty="0">
                <a:solidFill>
                  <a:srgbClr val="FFFFFF"/>
                </a:solidFill>
                <a:latin typeface="Trebuchet MS"/>
                <a:cs typeface="Trebuchet MS"/>
              </a:rPr>
              <a:t>Microsoft, </a:t>
            </a:r>
            <a:r>
              <a:rPr sz="1300" spc="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0" dirty="0">
                <a:solidFill>
                  <a:srgbClr val="FFFFFF"/>
                </a:solidFill>
                <a:latin typeface="Trebuchet MS"/>
                <a:cs typeface="Trebuchet MS"/>
              </a:rPr>
              <a:t>Yahoo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are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60" dirty="0">
                <a:solidFill>
                  <a:srgbClr val="FFFFFF"/>
                </a:solidFill>
                <a:latin typeface="Trebuchet MS"/>
                <a:cs typeface="Trebuchet MS"/>
              </a:rPr>
              <a:t>using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55" dirty="0">
                <a:solidFill>
                  <a:srgbClr val="FFFFFF"/>
                </a:solidFill>
                <a:latin typeface="Trebuchet MS"/>
                <a:cs typeface="Trebuchet MS"/>
              </a:rPr>
              <a:t>NodeJS</a:t>
            </a:r>
            <a:r>
              <a:rPr sz="13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0" dirty="0">
                <a:solidFill>
                  <a:srgbClr val="FFFFFF"/>
                </a:solidFill>
                <a:latin typeface="Trebuchet MS"/>
                <a:cs typeface="Trebuchet MS"/>
              </a:rPr>
              <a:t>for</a:t>
            </a:r>
            <a:r>
              <a:rPr sz="13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5" dirty="0">
                <a:solidFill>
                  <a:srgbClr val="FFFFFF"/>
                </a:solidFill>
                <a:latin typeface="Trebuchet MS"/>
                <a:cs typeface="Trebuchet MS"/>
              </a:rPr>
              <a:t>building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5" dirty="0">
                <a:solidFill>
                  <a:srgbClr val="FFFFFF"/>
                </a:solidFill>
                <a:latin typeface="Trebuchet MS"/>
                <a:cs typeface="Trebuchet MS"/>
              </a:rPr>
              <a:t>applications.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55" dirty="0">
                <a:solidFill>
                  <a:srgbClr val="FFFFFF"/>
                </a:solidFill>
                <a:latin typeface="Trebuchet MS"/>
                <a:cs typeface="Trebuchet MS"/>
              </a:rPr>
              <a:t>NodeJS</a:t>
            </a:r>
            <a:r>
              <a:rPr sz="13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80" dirty="0">
                <a:solidFill>
                  <a:srgbClr val="FFFFFF"/>
                </a:solidFill>
                <a:latin typeface="Trebuchet MS"/>
                <a:cs typeface="Trebuchet MS"/>
              </a:rPr>
              <a:t>uses</a:t>
            </a:r>
            <a:r>
              <a:rPr sz="13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dirty="0">
                <a:solidFill>
                  <a:srgbClr val="FFFFFF"/>
                </a:solidFill>
                <a:latin typeface="Trebuchet MS"/>
                <a:cs typeface="Trebuchet MS"/>
              </a:rPr>
              <a:t>JavaScript,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80" dirty="0">
                <a:solidFill>
                  <a:srgbClr val="FFFFFF"/>
                </a:solidFill>
                <a:latin typeface="Trebuchet MS"/>
                <a:cs typeface="Trebuchet MS"/>
              </a:rPr>
              <a:t>so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45" dirty="0">
                <a:solidFill>
                  <a:srgbClr val="FFFFFF"/>
                </a:solidFill>
                <a:latin typeface="Trebuchet MS"/>
                <a:cs typeface="Trebuchet MS"/>
              </a:rPr>
              <a:t>most</a:t>
            </a:r>
            <a:r>
              <a:rPr sz="13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0" dirty="0">
                <a:solidFill>
                  <a:srgbClr val="FFFFFF"/>
                </a:solidFill>
                <a:latin typeface="Trebuchet MS"/>
                <a:cs typeface="Trebuchet MS"/>
              </a:rPr>
              <a:t>of </a:t>
            </a:r>
            <a:r>
              <a:rPr sz="1300" spc="-3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13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companies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are</a:t>
            </a:r>
            <a:r>
              <a:rPr sz="13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combining</a:t>
            </a:r>
            <a:r>
              <a:rPr sz="13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front-end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40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backend</a:t>
            </a:r>
            <a:r>
              <a:rPr sz="13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5" dirty="0">
                <a:solidFill>
                  <a:srgbClr val="FFFFFF"/>
                </a:solidFill>
                <a:latin typeface="Trebuchet MS"/>
                <a:cs typeface="Trebuchet MS"/>
              </a:rPr>
              <a:t>Teams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0" dirty="0">
                <a:solidFill>
                  <a:srgbClr val="FFFFFF"/>
                </a:solidFill>
                <a:latin typeface="Trebuchet MS"/>
                <a:cs typeface="Trebuchet MS"/>
              </a:rPr>
              <a:t>together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Trebuchet MS"/>
                <a:cs typeface="Trebuchet MS"/>
              </a:rPr>
              <a:t>into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45" dirty="0">
                <a:solidFill>
                  <a:srgbClr val="FFFFFF"/>
                </a:solidFill>
                <a:latin typeface="Trebuchet MS"/>
                <a:cs typeface="Trebuchet MS"/>
              </a:rPr>
              <a:t>single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-35" dirty="0">
                <a:solidFill>
                  <a:srgbClr val="FFFFFF"/>
                </a:solidFill>
                <a:latin typeface="Trebuchet MS"/>
                <a:cs typeface="Trebuchet MS"/>
              </a:rPr>
              <a:t>unit.</a:t>
            </a:r>
            <a:endParaRPr sz="1300">
              <a:latin typeface="Trebuchet MS"/>
              <a:cs typeface="Trebuchet MS"/>
            </a:endParaRP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3999" cy="5143499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3989" cy="514349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202405"/>
              <a:ext cx="135890" cy="344170"/>
            </a:xfrm>
            <a:custGeom>
              <a:avLst/>
              <a:gdLst/>
              <a:ahLst/>
              <a:cxnLst/>
              <a:rect l="l" t="t" r="r" b="b"/>
              <a:pathLst>
                <a:path w="135890" h="344170">
                  <a:moveTo>
                    <a:pt x="135730" y="344090"/>
                  </a:moveTo>
                  <a:lnTo>
                    <a:pt x="0" y="344090"/>
                  </a:lnTo>
                  <a:lnTo>
                    <a:pt x="0" y="0"/>
                  </a:lnTo>
                  <a:lnTo>
                    <a:pt x="135730" y="0"/>
                  </a:lnTo>
                  <a:lnTo>
                    <a:pt x="135730" y="344090"/>
                  </a:lnTo>
                  <a:close/>
                </a:path>
              </a:pathLst>
            </a:custGeom>
            <a:solidFill>
              <a:srgbClr val="2236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208756" y="221200"/>
            <a:ext cx="3317240" cy="31127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b="1" spc="60" dirty="0">
                <a:solidFill>
                  <a:srgbClr val="22366A"/>
                </a:solidFill>
                <a:latin typeface="Trebuchet MS"/>
                <a:cs typeface="Trebuchet MS"/>
              </a:rPr>
              <a:t>App</a:t>
            </a:r>
            <a:r>
              <a:rPr sz="1300" b="1" spc="20" dirty="0">
                <a:solidFill>
                  <a:srgbClr val="22366A"/>
                </a:solidFill>
                <a:latin typeface="Trebuchet MS"/>
                <a:cs typeface="Trebuchet MS"/>
              </a:rPr>
              <a:t>l</a:t>
            </a:r>
            <a:r>
              <a:rPr sz="1300" b="1" dirty="0">
                <a:solidFill>
                  <a:srgbClr val="22366A"/>
                </a:solidFill>
                <a:latin typeface="Trebuchet MS"/>
                <a:cs typeface="Trebuchet MS"/>
              </a:rPr>
              <a:t>i</a:t>
            </a:r>
            <a:r>
              <a:rPr sz="1300" b="1" spc="-5" dirty="0">
                <a:solidFill>
                  <a:srgbClr val="22366A"/>
                </a:solidFill>
                <a:latin typeface="Trebuchet MS"/>
                <a:cs typeface="Trebuchet MS"/>
              </a:rPr>
              <a:t>c</a:t>
            </a:r>
            <a:r>
              <a:rPr sz="1300" b="1" spc="15" dirty="0">
                <a:solidFill>
                  <a:srgbClr val="22366A"/>
                </a:solidFill>
                <a:latin typeface="Trebuchet MS"/>
                <a:cs typeface="Trebuchet MS"/>
              </a:rPr>
              <a:t>a</a:t>
            </a:r>
            <a:r>
              <a:rPr sz="1300" b="1" spc="-5" dirty="0">
                <a:solidFill>
                  <a:srgbClr val="22366A"/>
                </a:solidFill>
                <a:latin typeface="Trebuchet MS"/>
                <a:cs typeface="Trebuchet MS"/>
              </a:rPr>
              <a:t>tio</a:t>
            </a:r>
            <a:r>
              <a:rPr sz="1300" b="1" dirty="0">
                <a:solidFill>
                  <a:srgbClr val="22366A"/>
                </a:solidFill>
                <a:latin typeface="Trebuchet MS"/>
                <a:cs typeface="Trebuchet MS"/>
              </a:rPr>
              <a:t>n</a:t>
            </a:r>
            <a:r>
              <a:rPr sz="1300" b="1" spc="-110" dirty="0">
                <a:solidFill>
                  <a:srgbClr val="22366A"/>
                </a:solidFill>
                <a:latin typeface="Trebuchet MS"/>
                <a:cs typeface="Trebuchet MS"/>
              </a:rPr>
              <a:t> </a:t>
            </a:r>
            <a:r>
              <a:rPr sz="1300" b="1" spc="-10" dirty="0">
                <a:solidFill>
                  <a:srgbClr val="22366A"/>
                </a:solidFill>
                <a:latin typeface="Trebuchet MS"/>
                <a:cs typeface="Trebuchet MS"/>
              </a:rPr>
              <a:t>o</a:t>
            </a:r>
            <a:r>
              <a:rPr sz="1300" b="1" spc="30" dirty="0">
                <a:solidFill>
                  <a:srgbClr val="22366A"/>
                </a:solidFill>
                <a:latin typeface="Trebuchet MS"/>
                <a:cs typeface="Trebuchet MS"/>
              </a:rPr>
              <a:t>f</a:t>
            </a:r>
            <a:r>
              <a:rPr sz="1300" b="1" spc="-105" dirty="0">
                <a:solidFill>
                  <a:srgbClr val="22366A"/>
                </a:solidFill>
                <a:latin typeface="Trebuchet MS"/>
                <a:cs typeface="Trebuchet MS"/>
              </a:rPr>
              <a:t> </a:t>
            </a:r>
            <a:r>
              <a:rPr sz="1300" b="1" spc="125" dirty="0">
                <a:solidFill>
                  <a:srgbClr val="22366A"/>
                </a:solidFill>
                <a:latin typeface="Trebuchet MS"/>
                <a:cs typeface="Trebuchet MS"/>
              </a:rPr>
              <a:t>N</a:t>
            </a:r>
            <a:r>
              <a:rPr sz="1300" b="1" spc="10" dirty="0">
                <a:solidFill>
                  <a:srgbClr val="22366A"/>
                </a:solidFill>
                <a:latin typeface="Trebuchet MS"/>
                <a:cs typeface="Trebuchet MS"/>
              </a:rPr>
              <a:t>od</a:t>
            </a:r>
            <a:r>
              <a:rPr sz="1300" b="1" spc="15" dirty="0">
                <a:solidFill>
                  <a:srgbClr val="22366A"/>
                </a:solidFill>
                <a:latin typeface="Trebuchet MS"/>
                <a:cs typeface="Trebuchet MS"/>
              </a:rPr>
              <a:t>e</a:t>
            </a:r>
            <a:r>
              <a:rPr sz="1300" b="1" spc="-25" dirty="0">
                <a:solidFill>
                  <a:srgbClr val="22366A"/>
                </a:solidFill>
                <a:latin typeface="Trebuchet MS"/>
                <a:cs typeface="Trebuchet MS"/>
              </a:rPr>
              <a:t>JS:</a:t>
            </a:r>
            <a:endParaRPr sz="13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3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200" spc="50" dirty="0">
                <a:latin typeface="Trebuchet MS"/>
                <a:cs typeface="Trebuchet MS"/>
              </a:rPr>
              <a:t>NodeJS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should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be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preferred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to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-20" dirty="0">
                <a:latin typeface="Trebuchet MS"/>
                <a:cs typeface="Trebuchet MS"/>
              </a:rPr>
              <a:t>build: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100">
              <a:latin typeface="Trebuchet MS"/>
              <a:cs typeface="Trebuchet MS"/>
            </a:endParaRPr>
          </a:p>
          <a:p>
            <a:pPr marL="798830" indent="-260350">
              <a:lnSpc>
                <a:spcPct val="100000"/>
              </a:lnSpc>
              <a:buClr>
                <a:srgbClr val="000000"/>
              </a:buClr>
              <a:buFont typeface="Arial"/>
              <a:buChar char="▪"/>
              <a:tabLst>
                <a:tab pos="798830" algn="l"/>
                <a:tab pos="799465" algn="l"/>
              </a:tabLst>
            </a:pPr>
            <a:r>
              <a:rPr sz="1400" b="1" spc="85" dirty="0">
                <a:solidFill>
                  <a:srgbClr val="C88C31"/>
                </a:solidFill>
                <a:latin typeface="Trebuchet MS"/>
                <a:cs typeface="Trebuchet MS"/>
              </a:rPr>
              <a:t>R</a:t>
            </a:r>
            <a:r>
              <a:rPr sz="1400" b="1" spc="-5" dirty="0">
                <a:solidFill>
                  <a:srgbClr val="C88C31"/>
                </a:solidFill>
                <a:latin typeface="Trebuchet MS"/>
                <a:cs typeface="Trebuchet MS"/>
              </a:rPr>
              <a:t>e</a:t>
            </a:r>
            <a:r>
              <a:rPr sz="1400" b="1" spc="55" dirty="0">
                <a:solidFill>
                  <a:srgbClr val="C88C31"/>
                </a:solidFill>
                <a:latin typeface="Trebuchet MS"/>
                <a:cs typeface="Trebuchet MS"/>
              </a:rPr>
              <a:t>a</a:t>
            </a:r>
            <a:r>
              <a:rPr sz="1400" b="1" spc="5" dirty="0">
                <a:solidFill>
                  <a:srgbClr val="C88C31"/>
                </a:solidFill>
                <a:latin typeface="Trebuchet MS"/>
                <a:cs typeface="Trebuchet MS"/>
              </a:rPr>
              <a:t>l</a:t>
            </a:r>
            <a:r>
              <a:rPr sz="1400" b="1" spc="-140" dirty="0">
                <a:solidFill>
                  <a:srgbClr val="C88C31"/>
                </a:solidFill>
                <a:latin typeface="Trebuchet MS"/>
                <a:cs typeface="Trebuchet MS"/>
              </a:rPr>
              <a:t>-</a:t>
            </a:r>
            <a:r>
              <a:rPr sz="1400" b="1" spc="-20" dirty="0">
                <a:solidFill>
                  <a:srgbClr val="C88C31"/>
                </a:solidFill>
                <a:latin typeface="Trebuchet MS"/>
                <a:cs typeface="Trebuchet MS"/>
              </a:rPr>
              <a:t>Ti</a:t>
            </a:r>
            <a:r>
              <a:rPr sz="1400" b="1" spc="25" dirty="0">
                <a:solidFill>
                  <a:srgbClr val="C88C31"/>
                </a:solidFill>
                <a:latin typeface="Trebuchet MS"/>
                <a:cs typeface="Trebuchet MS"/>
              </a:rPr>
              <a:t>m</a:t>
            </a:r>
            <a:r>
              <a:rPr sz="1400" b="1" spc="20" dirty="0">
                <a:solidFill>
                  <a:srgbClr val="C88C31"/>
                </a:solidFill>
                <a:latin typeface="Trebuchet MS"/>
                <a:cs typeface="Trebuchet MS"/>
              </a:rPr>
              <a:t>e</a:t>
            </a:r>
            <a:r>
              <a:rPr sz="1400" b="1" spc="-114" dirty="0">
                <a:solidFill>
                  <a:srgbClr val="C88C31"/>
                </a:solidFill>
                <a:latin typeface="Trebuchet MS"/>
                <a:cs typeface="Trebuchet MS"/>
              </a:rPr>
              <a:t> </a:t>
            </a:r>
            <a:r>
              <a:rPr sz="1400" b="1" spc="75" dirty="0">
                <a:solidFill>
                  <a:srgbClr val="C88C31"/>
                </a:solidFill>
                <a:latin typeface="Trebuchet MS"/>
                <a:cs typeface="Trebuchet MS"/>
              </a:rPr>
              <a:t>C</a:t>
            </a:r>
            <a:r>
              <a:rPr sz="1400" b="1" spc="65" dirty="0">
                <a:solidFill>
                  <a:srgbClr val="C88C31"/>
                </a:solidFill>
                <a:latin typeface="Trebuchet MS"/>
                <a:cs typeface="Trebuchet MS"/>
              </a:rPr>
              <a:t>h</a:t>
            </a:r>
            <a:r>
              <a:rPr sz="1400" b="1" spc="20" dirty="0">
                <a:solidFill>
                  <a:srgbClr val="C88C31"/>
                </a:solidFill>
                <a:latin typeface="Trebuchet MS"/>
                <a:cs typeface="Trebuchet MS"/>
              </a:rPr>
              <a:t>at</a:t>
            </a:r>
            <a:r>
              <a:rPr sz="1400" b="1" dirty="0">
                <a:solidFill>
                  <a:srgbClr val="C88C31"/>
                </a:solidFill>
                <a:latin typeface="Trebuchet MS"/>
                <a:cs typeface="Trebuchet MS"/>
              </a:rPr>
              <a:t>s,</a:t>
            </a:r>
            <a:endParaRPr sz="1400">
              <a:latin typeface="Trebuchet MS"/>
              <a:cs typeface="Trebuchet MS"/>
            </a:endParaRPr>
          </a:p>
          <a:p>
            <a:pPr marL="798830" marR="678180" indent="-260350">
              <a:lnSpc>
                <a:spcPct val="100000"/>
              </a:lnSpc>
              <a:spcBef>
                <a:spcPts val="1680"/>
              </a:spcBef>
              <a:buClr>
                <a:srgbClr val="000000"/>
              </a:buClr>
              <a:buFont typeface="Arial"/>
              <a:buChar char="▪"/>
              <a:tabLst>
                <a:tab pos="798830" algn="l"/>
                <a:tab pos="799465" algn="l"/>
              </a:tabLst>
            </a:pPr>
            <a:r>
              <a:rPr sz="1400" b="1" spc="145" dirty="0">
                <a:solidFill>
                  <a:srgbClr val="C88C31"/>
                </a:solidFill>
                <a:latin typeface="Trebuchet MS"/>
                <a:cs typeface="Trebuchet MS"/>
              </a:rPr>
              <a:t>C</a:t>
            </a:r>
            <a:r>
              <a:rPr sz="1400" b="1" spc="35" dirty="0">
                <a:solidFill>
                  <a:srgbClr val="C88C31"/>
                </a:solidFill>
                <a:latin typeface="Trebuchet MS"/>
                <a:cs typeface="Trebuchet MS"/>
              </a:rPr>
              <a:t>omp</a:t>
            </a:r>
            <a:r>
              <a:rPr sz="1400" b="1" spc="-30" dirty="0">
                <a:solidFill>
                  <a:srgbClr val="C88C31"/>
                </a:solidFill>
                <a:latin typeface="Trebuchet MS"/>
                <a:cs typeface="Trebuchet MS"/>
              </a:rPr>
              <a:t>l</a:t>
            </a:r>
            <a:r>
              <a:rPr sz="1400" b="1" spc="-60" dirty="0">
                <a:solidFill>
                  <a:srgbClr val="C88C31"/>
                </a:solidFill>
                <a:latin typeface="Trebuchet MS"/>
                <a:cs typeface="Trebuchet MS"/>
              </a:rPr>
              <a:t>e</a:t>
            </a:r>
            <a:r>
              <a:rPr sz="1400" b="1" spc="50" dirty="0">
                <a:solidFill>
                  <a:srgbClr val="C88C31"/>
                </a:solidFill>
                <a:latin typeface="Trebuchet MS"/>
                <a:cs typeface="Trebuchet MS"/>
              </a:rPr>
              <a:t>x</a:t>
            </a:r>
            <a:r>
              <a:rPr sz="1400" b="1" spc="-110" dirty="0">
                <a:solidFill>
                  <a:srgbClr val="C88C31"/>
                </a:solidFill>
                <a:latin typeface="Trebuchet MS"/>
                <a:cs typeface="Trebuchet MS"/>
              </a:rPr>
              <a:t> </a:t>
            </a:r>
            <a:r>
              <a:rPr sz="1400" b="1" spc="100" dirty="0">
                <a:solidFill>
                  <a:srgbClr val="C88C31"/>
                </a:solidFill>
                <a:latin typeface="Trebuchet MS"/>
                <a:cs typeface="Trebuchet MS"/>
              </a:rPr>
              <a:t>Si</a:t>
            </a:r>
            <a:r>
              <a:rPr sz="1400" b="1" spc="90" dirty="0">
                <a:solidFill>
                  <a:srgbClr val="C88C31"/>
                </a:solidFill>
                <a:latin typeface="Trebuchet MS"/>
                <a:cs typeface="Trebuchet MS"/>
              </a:rPr>
              <a:t>ng</a:t>
            </a:r>
            <a:r>
              <a:rPr sz="1400" b="1" dirty="0">
                <a:solidFill>
                  <a:srgbClr val="C88C31"/>
                </a:solidFill>
                <a:latin typeface="Trebuchet MS"/>
                <a:cs typeface="Trebuchet MS"/>
              </a:rPr>
              <a:t>l</a:t>
            </a:r>
            <a:r>
              <a:rPr sz="1400" b="1" spc="10" dirty="0">
                <a:solidFill>
                  <a:srgbClr val="C88C31"/>
                </a:solidFill>
                <a:latin typeface="Trebuchet MS"/>
                <a:cs typeface="Trebuchet MS"/>
              </a:rPr>
              <a:t>e</a:t>
            </a:r>
            <a:r>
              <a:rPr sz="1400" b="1" spc="45" dirty="0">
                <a:solidFill>
                  <a:srgbClr val="C88C31"/>
                </a:solidFill>
                <a:latin typeface="Trebuchet MS"/>
                <a:cs typeface="Trebuchet MS"/>
              </a:rPr>
              <a:t>-</a:t>
            </a:r>
            <a:r>
              <a:rPr sz="1400" b="1" spc="55" dirty="0">
                <a:solidFill>
                  <a:srgbClr val="C88C31"/>
                </a:solidFill>
                <a:latin typeface="Trebuchet MS"/>
                <a:cs typeface="Trebuchet MS"/>
              </a:rPr>
              <a:t>P</a:t>
            </a:r>
            <a:r>
              <a:rPr sz="1400" b="1" spc="110" dirty="0">
                <a:solidFill>
                  <a:srgbClr val="C88C31"/>
                </a:solidFill>
                <a:latin typeface="Trebuchet MS"/>
                <a:cs typeface="Trebuchet MS"/>
              </a:rPr>
              <a:t>a</a:t>
            </a:r>
            <a:r>
              <a:rPr sz="1400" b="1" spc="85" dirty="0">
                <a:solidFill>
                  <a:srgbClr val="C88C31"/>
                </a:solidFill>
                <a:latin typeface="Trebuchet MS"/>
                <a:cs typeface="Trebuchet MS"/>
              </a:rPr>
              <a:t>g</a:t>
            </a:r>
            <a:r>
              <a:rPr sz="1400" b="1" dirty="0">
                <a:solidFill>
                  <a:srgbClr val="C88C31"/>
                </a:solidFill>
                <a:latin typeface="Trebuchet MS"/>
                <a:cs typeface="Trebuchet MS"/>
              </a:rPr>
              <a:t>e  </a:t>
            </a:r>
            <a:r>
              <a:rPr sz="1400" b="1" spc="10" dirty="0">
                <a:solidFill>
                  <a:srgbClr val="C88C31"/>
                </a:solidFill>
                <a:latin typeface="Trebuchet MS"/>
                <a:cs typeface="Trebuchet MS"/>
              </a:rPr>
              <a:t>applications,</a:t>
            </a: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Font typeface="Arial"/>
              <a:buChar char="▪"/>
            </a:pPr>
            <a:endParaRPr sz="1400">
              <a:latin typeface="Trebuchet MS"/>
              <a:cs typeface="Trebuchet MS"/>
            </a:endParaRPr>
          </a:p>
          <a:p>
            <a:pPr marL="798830" indent="-260350">
              <a:lnSpc>
                <a:spcPct val="100000"/>
              </a:lnSpc>
              <a:buClr>
                <a:srgbClr val="000000"/>
              </a:buClr>
              <a:buFont typeface="Arial"/>
              <a:buChar char="▪"/>
              <a:tabLst>
                <a:tab pos="798830" algn="l"/>
                <a:tab pos="799465" algn="l"/>
              </a:tabLst>
            </a:pPr>
            <a:r>
              <a:rPr sz="1400" b="1" spc="85" dirty="0">
                <a:solidFill>
                  <a:srgbClr val="C88C31"/>
                </a:solidFill>
                <a:latin typeface="Trebuchet MS"/>
                <a:cs typeface="Trebuchet MS"/>
              </a:rPr>
              <a:t>R</a:t>
            </a:r>
            <a:r>
              <a:rPr sz="1400" b="1" spc="-5" dirty="0">
                <a:solidFill>
                  <a:srgbClr val="C88C31"/>
                </a:solidFill>
                <a:latin typeface="Trebuchet MS"/>
                <a:cs typeface="Trebuchet MS"/>
              </a:rPr>
              <a:t>e</a:t>
            </a:r>
            <a:r>
              <a:rPr sz="1400" b="1" spc="55" dirty="0">
                <a:solidFill>
                  <a:srgbClr val="C88C31"/>
                </a:solidFill>
                <a:latin typeface="Trebuchet MS"/>
                <a:cs typeface="Trebuchet MS"/>
              </a:rPr>
              <a:t>a</a:t>
            </a:r>
            <a:r>
              <a:rPr sz="1400" b="1" spc="5" dirty="0">
                <a:solidFill>
                  <a:srgbClr val="C88C31"/>
                </a:solidFill>
                <a:latin typeface="Trebuchet MS"/>
                <a:cs typeface="Trebuchet MS"/>
              </a:rPr>
              <a:t>l</a:t>
            </a:r>
            <a:r>
              <a:rPr sz="1400" b="1" spc="15" dirty="0">
                <a:solidFill>
                  <a:srgbClr val="C88C31"/>
                </a:solidFill>
                <a:latin typeface="Trebuchet MS"/>
                <a:cs typeface="Trebuchet MS"/>
              </a:rPr>
              <a:t>-</a:t>
            </a:r>
            <a:r>
              <a:rPr sz="1400" b="1" spc="-15" dirty="0">
                <a:solidFill>
                  <a:srgbClr val="C88C31"/>
                </a:solidFill>
                <a:latin typeface="Trebuchet MS"/>
                <a:cs typeface="Trebuchet MS"/>
              </a:rPr>
              <a:t>t</a:t>
            </a:r>
            <a:r>
              <a:rPr sz="1400" b="1" spc="-10" dirty="0">
                <a:solidFill>
                  <a:srgbClr val="C88C31"/>
                </a:solidFill>
                <a:latin typeface="Trebuchet MS"/>
                <a:cs typeface="Trebuchet MS"/>
              </a:rPr>
              <a:t>i</a:t>
            </a:r>
            <a:r>
              <a:rPr sz="1400" b="1" spc="25" dirty="0">
                <a:solidFill>
                  <a:srgbClr val="C88C31"/>
                </a:solidFill>
                <a:latin typeface="Trebuchet MS"/>
                <a:cs typeface="Trebuchet MS"/>
              </a:rPr>
              <a:t>m</a:t>
            </a:r>
            <a:r>
              <a:rPr sz="1400" b="1" spc="20" dirty="0">
                <a:solidFill>
                  <a:srgbClr val="C88C31"/>
                </a:solidFill>
                <a:latin typeface="Trebuchet MS"/>
                <a:cs typeface="Trebuchet MS"/>
              </a:rPr>
              <a:t>e</a:t>
            </a:r>
            <a:r>
              <a:rPr sz="1400" b="1" spc="-120" dirty="0">
                <a:solidFill>
                  <a:srgbClr val="C88C31"/>
                </a:solidFill>
                <a:latin typeface="Trebuchet MS"/>
                <a:cs typeface="Trebuchet MS"/>
              </a:rPr>
              <a:t> </a:t>
            </a:r>
            <a:r>
              <a:rPr sz="1400" b="1" spc="40" dirty="0">
                <a:solidFill>
                  <a:srgbClr val="C88C31"/>
                </a:solidFill>
                <a:latin typeface="Trebuchet MS"/>
                <a:cs typeface="Trebuchet MS"/>
              </a:rPr>
              <a:t>c</a:t>
            </a:r>
            <a:r>
              <a:rPr sz="1400" b="1" spc="35" dirty="0">
                <a:solidFill>
                  <a:srgbClr val="C88C31"/>
                </a:solidFill>
                <a:latin typeface="Trebuchet MS"/>
                <a:cs typeface="Trebuchet MS"/>
              </a:rPr>
              <a:t>o</a:t>
            </a:r>
            <a:r>
              <a:rPr sz="1400" b="1" spc="-5" dirty="0">
                <a:solidFill>
                  <a:srgbClr val="C88C31"/>
                </a:solidFill>
                <a:latin typeface="Trebuchet MS"/>
                <a:cs typeface="Trebuchet MS"/>
              </a:rPr>
              <a:t>l</a:t>
            </a:r>
            <a:r>
              <a:rPr sz="1400" b="1" spc="35" dirty="0">
                <a:solidFill>
                  <a:srgbClr val="C88C31"/>
                </a:solidFill>
                <a:latin typeface="Trebuchet MS"/>
                <a:cs typeface="Trebuchet MS"/>
              </a:rPr>
              <a:t>l</a:t>
            </a:r>
            <a:r>
              <a:rPr sz="1400" b="1" spc="15" dirty="0">
                <a:solidFill>
                  <a:srgbClr val="C88C31"/>
                </a:solidFill>
                <a:latin typeface="Trebuchet MS"/>
                <a:cs typeface="Trebuchet MS"/>
              </a:rPr>
              <a:t>abo</a:t>
            </a:r>
            <a:r>
              <a:rPr sz="1400" b="1" spc="-5" dirty="0">
                <a:solidFill>
                  <a:srgbClr val="C88C31"/>
                </a:solidFill>
                <a:latin typeface="Trebuchet MS"/>
                <a:cs typeface="Trebuchet MS"/>
              </a:rPr>
              <a:t>r</a:t>
            </a:r>
            <a:r>
              <a:rPr sz="1400" b="1" spc="20" dirty="0">
                <a:solidFill>
                  <a:srgbClr val="C88C31"/>
                </a:solidFill>
                <a:latin typeface="Trebuchet MS"/>
                <a:cs typeface="Trebuchet MS"/>
              </a:rPr>
              <a:t>a</a:t>
            </a:r>
            <a:r>
              <a:rPr sz="1400" b="1" spc="-5" dirty="0">
                <a:solidFill>
                  <a:srgbClr val="C88C31"/>
                </a:solidFill>
                <a:latin typeface="Trebuchet MS"/>
                <a:cs typeface="Trebuchet MS"/>
              </a:rPr>
              <a:t>tio</a:t>
            </a:r>
            <a:r>
              <a:rPr sz="1400" b="1" dirty="0">
                <a:solidFill>
                  <a:srgbClr val="C88C31"/>
                </a:solidFill>
                <a:latin typeface="Trebuchet MS"/>
                <a:cs typeface="Trebuchet MS"/>
              </a:rPr>
              <a:t>n</a:t>
            </a:r>
            <a:r>
              <a:rPr sz="1400" b="1" spc="-110" dirty="0">
                <a:solidFill>
                  <a:srgbClr val="C88C31"/>
                </a:solidFill>
                <a:latin typeface="Trebuchet MS"/>
                <a:cs typeface="Trebuchet MS"/>
              </a:rPr>
              <a:t> </a:t>
            </a:r>
            <a:r>
              <a:rPr sz="1400" b="1" dirty="0">
                <a:solidFill>
                  <a:srgbClr val="C88C31"/>
                </a:solidFill>
                <a:latin typeface="Trebuchet MS"/>
                <a:cs typeface="Trebuchet MS"/>
              </a:rPr>
              <a:t>t</a:t>
            </a:r>
            <a:r>
              <a:rPr sz="1400" b="1" spc="20" dirty="0">
                <a:solidFill>
                  <a:srgbClr val="C88C31"/>
                </a:solidFill>
                <a:latin typeface="Trebuchet MS"/>
                <a:cs typeface="Trebuchet MS"/>
              </a:rPr>
              <a:t>oo</a:t>
            </a:r>
            <a:r>
              <a:rPr sz="1400" b="1" dirty="0">
                <a:solidFill>
                  <a:srgbClr val="C88C31"/>
                </a:solidFill>
                <a:latin typeface="Trebuchet MS"/>
                <a:cs typeface="Trebuchet MS"/>
              </a:rPr>
              <a:t>ls,</a:t>
            </a:r>
            <a:endParaRPr sz="1400">
              <a:latin typeface="Trebuchet MS"/>
              <a:cs typeface="Trebuchet MS"/>
            </a:endParaRPr>
          </a:p>
          <a:p>
            <a:pPr marL="798830" indent="-260350">
              <a:lnSpc>
                <a:spcPct val="100000"/>
              </a:lnSpc>
              <a:spcBef>
                <a:spcPts val="1680"/>
              </a:spcBef>
              <a:buClr>
                <a:srgbClr val="000000"/>
              </a:buClr>
              <a:buFont typeface="Arial"/>
              <a:buChar char="▪"/>
              <a:tabLst>
                <a:tab pos="798830" algn="l"/>
                <a:tab pos="799465" algn="l"/>
              </a:tabLst>
            </a:pPr>
            <a:r>
              <a:rPr sz="1400" b="1" spc="229" dirty="0">
                <a:solidFill>
                  <a:srgbClr val="C88C31"/>
                </a:solidFill>
                <a:latin typeface="Trebuchet MS"/>
                <a:cs typeface="Trebuchet MS"/>
              </a:rPr>
              <a:t>S</a:t>
            </a:r>
            <a:r>
              <a:rPr sz="1400" b="1" spc="-5" dirty="0">
                <a:solidFill>
                  <a:srgbClr val="C88C31"/>
                </a:solidFill>
                <a:latin typeface="Trebuchet MS"/>
                <a:cs typeface="Trebuchet MS"/>
              </a:rPr>
              <a:t>tre</a:t>
            </a:r>
            <a:r>
              <a:rPr sz="1400" b="1" spc="15" dirty="0">
                <a:solidFill>
                  <a:srgbClr val="C88C31"/>
                </a:solidFill>
                <a:latin typeface="Trebuchet MS"/>
                <a:cs typeface="Trebuchet MS"/>
              </a:rPr>
              <a:t>am</a:t>
            </a:r>
            <a:r>
              <a:rPr sz="1400" b="1" spc="5" dirty="0">
                <a:solidFill>
                  <a:srgbClr val="C88C31"/>
                </a:solidFill>
                <a:latin typeface="Trebuchet MS"/>
                <a:cs typeface="Trebuchet MS"/>
              </a:rPr>
              <a:t>i</a:t>
            </a:r>
            <a:r>
              <a:rPr sz="1400" b="1" spc="90" dirty="0">
                <a:solidFill>
                  <a:srgbClr val="C88C31"/>
                </a:solidFill>
                <a:latin typeface="Trebuchet MS"/>
                <a:cs typeface="Trebuchet MS"/>
              </a:rPr>
              <a:t>ng</a:t>
            </a:r>
            <a:r>
              <a:rPr sz="1400" b="1" spc="-110" dirty="0">
                <a:solidFill>
                  <a:srgbClr val="C88C31"/>
                </a:solidFill>
                <a:latin typeface="Trebuchet MS"/>
                <a:cs typeface="Trebuchet MS"/>
              </a:rPr>
              <a:t> </a:t>
            </a:r>
            <a:r>
              <a:rPr sz="1400" b="1" spc="30" dirty="0">
                <a:solidFill>
                  <a:srgbClr val="C88C31"/>
                </a:solidFill>
                <a:latin typeface="Trebuchet MS"/>
                <a:cs typeface="Trebuchet MS"/>
              </a:rPr>
              <a:t>app</a:t>
            </a:r>
            <a:r>
              <a:rPr sz="1400" b="1" spc="130" dirty="0">
                <a:solidFill>
                  <a:srgbClr val="C88C31"/>
                </a:solidFill>
                <a:latin typeface="Trebuchet MS"/>
                <a:cs typeface="Trebuchet MS"/>
              </a:rPr>
              <a:t>s</a:t>
            </a:r>
            <a:endParaRPr sz="1400">
              <a:latin typeface="Trebuchet MS"/>
              <a:cs typeface="Trebuchet MS"/>
            </a:endParaRPr>
          </a:p>
          <a:p>
            <a:pPr marL="798830" indent="-260350">
              <a:lnSpc>
                <a:spcPct val="100000"/>
              </a:lnSpc>
              <a:spcBef>
                <a:spcPts val="1680"/>
              </a:spcBef>
              <a:buClr>
                <a:srgbClr val="000000"/>
              </a:buClr>
              <a:buFont typeface="Arial"/>
              <a:buChar char="▪"/>
              <a:tabLst>
                <a:tab pos="798830" algn="l"/>
                <a:tab pos="799465" algn="l"/>
              </a:tabLst>
            </a:pPr>
            <a:r>
              <a:rPr sz="1400" b="1" spc="35" dirty="0">
                <a:solidFill>
                  <a:srgbClr val="C88C31"/>
                </a:solidFill>
                <a:latin typeface="Trebuchet MS"/>
                <a:cs typeface="Trebuchet MS"/>
              </a:rPr>
              <a:t>J</a:t>
            </a:r>
            <a:r>
              <a:rPr sz="1400" b="1" spc="20" dirty="0">
                <a:solidFill>
                  <a:srgbClr val="C88C31"/>
                </a:solidFill>
                <a:latin typeface="Trebuchet MS"/>
                <a:cs typeface="Trebuchet MS"/>
              </a:rPr>
              <a:t>S</a:t>
            </a:r>
            <a:r>
              <a:rPr sz="1400" b="1" spc="114" dirty="0">
                <a:solidFill>
                  <a:srgbClr val="C88C31"/>
                </a:solidFill>
                <a:latin typeface="Trebuchet MS"/>
                <a:cs typeface="Trebuchet MS"/>
              </a:rPr>
              <a:t>ON</a:t>
            </a:r>
            <a:r>
              <a:rPr sz="1400" b="1" spc="-110" dirty="0">
                <a:solidFill>
                  <a:srgbClr val="C88C31"/>
                </a:solidFill>
                <a:latin typeface="Trebuchet MS"/>
                <a:cs typeface="Trebuchet MS"/>
              </a:rPr>
              <a:t> </a:t>
            </a:r>
            <a:r>
              <a:rPr sz="1400" b="1" spc="95" dirty="0">
                <a:solidFill>
                  <a:srgbClr val="C88C31"/>
                </a:solidFill>
                <a:latin typeface="Trebuchet MS"/>
                <a:cs typeface="Trebuchet MS"/>
              </a:rPr>
              <a:t>API</a:t>
            </a:r>
            <a:r>
              <a:rPr sz="1400" b="1" spc="85" dirty="0">
                <a:solidFill>
                  <a:srgbClr val="C88C31"/>
                </a:solidFill>
                <a:latin typeface="Trebuchet MS"/>
                <a:cs typeface="Trebuchet MS"/>
              </a:rPr>
              <a:t>s</a:t>
            </a:r>
            <a:r>
              <a:rPr sz="1400" b="1" spc="-120" dirty="0">
                <a:solidFill>
                  <a:srgbClr val="C88C31"/>
                </a:solidFill>
                <a:latin typeface="Trebuchet MS"/>
                <a:cs typeface="Trebuchet MS"/>
              </a:rPr>
              <a:t> </a:t>
            </a:r>
            <a:r>
              <a:rPr sz="1400" b="1" spc="30" dirty="0">
                <a:solidFill>
                  <a:srgbClr val="C88C31"/>
                </a:solidFill>
                <a:latin typeface="Trebuchet MS"/>
                <a:cs typeface="Trebuchet MS"/>
              </a:rPr>
              <a:t>b</a:t>
            </a:r>
            <a:r>
              <a:rPr sz="1400" b="1" spc="35" dirty="0">
                <a:solidFill>
                  <a:srgbClr val="C88C31"/>
                </a:solidFill>
                <a:latin typeface="Trebuchet MS"/>
                <a:cs typeface="Trebuchet MS"/>
              </a:rPr>
              <a:t>a</a:t>
            </a:r>
            <a:r>
              <a:rPr sz="1400" b="1" spc="55" dirty="0">
                <a:solidFill>
                  <a:srgbClr val="C88C31"/>
                </a:solidFill>
                <a:latin typeface="Trebuchet MS"/>
                <a:cs typeface="Trebuchet MS"/>
              </a:rPr>
              <a:t>sed</a:t>
            </a:r>
            <a:r>
              <a:rPr sz="1400" b="1" spc="-110" dirty="0">
                <a:solidFill>
                  <a:srgbClr val="C88C31"/>
                </a:solidFill>
                <a:latin typeface="Trebuchet MS"/>
                <a:cs typeface="Trebuchet MS"/>
              </a:rPr>
              <a:t> </a:t>
            </a:r>
            <a:r>
              <a:rPr sz="1400" b="1" spc="40" dirty="0">
                <a:solidFill>
                  <a:srgbClr val="C88C31"/>
                </a:solidFill>
                <a:latin typeface="Trebuchet MS"/>
                <a:cs typeface="Trebuchet MS"/>
              </a:rPr>
              <a:t>app</a:t>
            </a:r>
            <a:r>
              <a:rPr sz="1400" b="1" spc="10" dirty="0">
                <a:solidFill>
                  <a:srgbClr val="C88C31"/>
                </a:solidFill>
                <a:latin typeface="Trebuchet MS"/>
                <a:cs typeface="Trebuchet MS"/>
              </a:rPr>
              <a:t>l</a:t>
            </a:r>
            <a:r>
              <a:rPr sz="1400" b="1" dirty="0">
                <a:solidFill>
                  <a:srgbClr val="C88C31"/>
                </a:solidFill>
                <a:latin typeface="Trebuchet MS"/>
                <a:cs typeface="Trebuchet MS"/>
              </a:rPr>
              <a:t>i</a:t>
            </a:r>
            <a:r>
              <a:rPr sz="1400" b="1" spc="-5" dirty="0">
                <a:solidFill>
                  <a:srgbClr val="C88C31"/>
                </a:solidFill>
                <a:latin typeface="Trebuchet MS"/>
                <a:cs typeface="Trebuchet MS"/>
              </a:rPr>
              <a:t>c</a:t>
            </a:r>
            <a:r>
              <a:rPr sz="1400" b="1" spc="20" dirty="0">
                <a:solidFill>
                  <a:srgbClr val="C88C31"/>
                </a:solidFill>
                <a:latin typeface="Trebuchet MS"/>
                <a:cs typeface="Trebuchet MS"/>
              </a:rPr>
              <a:t>a</a:t>
            </a:r>
            <a:r>
              <a:rPr sz="1400" b="1" spc="-5" dirty="0">
                <a:solidFill>
                  <a:srgbClr val="C88C31"/>
                </a:solidFill>
                <a:latin typeface="Trebuchet MS"/>
                <a:cs typeface="Trebuchet MS"/>
              </a:rPr>
              <a:t>tion</a:t>
            </a:r>
            <a:endParaRPr sz="1400">
              <a:latin typeface="Trebuchet MS"/>
              <a:cs typeface="Trebuchet MS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7" name="object 7"/>
            <p:cNvSpPr/>
            <p:nvPr/>
          </p:nvSpPr>
          <p:spPr>
            <a:xfrm>
              <a:off x="461432" y="1212435"/>
              <a:ext cx="175260" cy="374015"/>
            </a:xfrm>
            <a:custGeom>
              <a:avLst/>
              <a:gdLst/>
              <a:ahLst/>
              <a:cxnLst/>
              <a:rect l="l" t="t" r="r" b="b"/>
              <a:pathLst>
                <a:path w="175259" h="374015">
                  <a:moveTo>
                    <a:pt x="175259" y="373912"/>
                  </a:moveTo>
                  <a:lnTo>
                    <a:pt x="0" y="373912"/>
                  </a:lnTo>
                  <a:lnTo>
                    <a:pt x="0" y="0"/>
                  </a:lnTo>
                  <a:lnTo>
                    <a:pt x="175259" y="0"/>
                  </a:lnTo>
                  <a:lnTo>
                    <a:pt x="175259" y="373912"/>
                  </a:lnTo>
                  <a:close/>
                </a:path>
              </a:pathLst>
            </a:custGeom>
            <a:solidFill>
              <a:srgbClr val="C88C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50505" y="1302785"/>
              <a:ext cx="0" cy="2112645"/>
            </a:xfrm>
            <a:custGeom>
              <a:avLst/>
              <a:gdLst/>
              <a:ahLst/>
              <a:cxnLst/>
              <a:rect l="l" t="t" r="r" b="b"/>
              <a:pathLst>
                <a:path h="2112645">
                  <a:moveTo>
                    <a:pt x="0" y="0"/>
                  </a:moveTo>
                  <a:lnTo>
                    <a:pt x="0" y="2112217"/>
                  </a:lnTo>
                </a:path>
              </a:pathLst>
            </a:custGeom>
            <a:ln w="9524">
              <a:solidFill>
                <a:srgbClr val="C88C3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9143999" cy="514349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" y="0"/>
            <a:ext cx="9144000" cy="5143500"/>
            <a:chOff x="-1" y="0"/>
            <a:chExt cx="9144000" cy="51435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3989" cy="514349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315283"/>
              <a:ext cx="135890" cy="344170"/>
            </a:xfrm>
            <a:custGeom>
              <a:avLst/>
              <a:gdLst/>
              <a:ahLst/>
              <a:cxnLst/>
              <a:rect l="l" t="t" r="r" b="b"/>
              <a:pathLst>
                <a:path w="135890" h="344170">
                  <a:moveTo>
                    <a:pt x="135730" y="344090"/>
                  </a:moveTo>
                  <a:lnTo>
                    <a:pt x="0" y="344090"/>
                  </a:lnTo>
                  <a:lnTo>
                    <a:pt x="0" y="0"/>
                  </a:lnTo>
                  <a:lnTo>
                    <a:pt x="135730" y="0"/>
                  </a:lnTo>
                  <a:lnTo>
                    <a:pt x="135730" y="344090"/>
                  </a:lnTo>
                  <a:close/>
                </a:path>
              </a:pathLst>
            </a:custGeom>
            <a:solidFill>
              <a:srgbClr val="2236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-1" y="204342"/>
              <a:ext cx="9144000" cy="2483485"/>
            </a:xfrm>
            <a:custGeom>
              <a:avLst/>
              <a:gdLst/>
              <a:ahLst/>
              <a:cxnLst/>
              <a:rect l="l" t="t" r="r" b="b"/>
              <a:pathLst>
                <a:path w="9144000" h="2483485">
                  <a:moveTo>
                    <a:pt x="9143989" y="2482873"/>
                  </a:moveTo>
                  <a:lnTo>
                    <a:pt x="0" y="2482873"/>
                  </a:lnTo>
                  <a:lnTo>
                    <a:pt x="0" y="0"/>
                  </a:lnTo>
                  <a:lnTo>
                    <a:pt x="9143989" y="0"/>
                  </a:lnTo>
                  <a:lnTo>
                    <a:pt x="9143989" y="2482873"/>
                  </a:lnTo>
                  <a:close/>
                </a:path>
              </a:pathLst>
            </a:custGeom>
            <a:solidFill>
              <a:srgbClr val="F0C8CE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08756" y="359992"/>
            <a:ext cx="4359910" cy="25907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65" dirty="0">
                <a:solidFill>
                  <a:srgbClr val="822836"/>
                </a:solidFill>
              </a:rPr>
              <a:t>Setting</a:t>
            </a:r>
            <a:r>
              <a:rPr spc="-105" dirty="0">
                <a:solidFill>
                  <a:srgbClr val="822836"/>
                </a:solidFill>
              </a:rPr>
              <a:t> </a:t>
            </a:r>
            <a:r>
              <a:rPr spc="35" dirty="0">
                <a:solidFill>
                  <a:srgbClr val="822836"/>
                </a:solidFill>
              </a:rPr>
              <a:t>up</a:t>
            </a:r>
            <a:r>
              <a:rPr spc="-110" dirty="0">
                <a:solidFill>
                  <a:srgbClr val="822836"/>
                </a:solidFill>
              </a:rPr>
              <a:t> </a:t>
            </a:r>
            <a:r>
              <a:rPr spc="20" dirty="0">
                <a:solidFill>
                  <a:srgbClr val="822836"/>
                </a:solidFill>
              </a:rPr>
              <a:t>the</a:t>
            </a:r>
            <a:r>
              <a:rPr spc="-110" dirty="0">
                <a:solidFill>
                  <a:srgbClr val="822836"/>
                </a:solidFill>
              </a:rPr>
              <a:t> </a:t>
            </a:r>
            <a:r>
              <a:rPr spc="65" dirty="0">
                <a:solidFill>
                  <a:srgbClr val="822836"/>
                </a:solidFill>
              </a:rPr>
              <a:t>Node</a:t>
            </a:r>
            <a:r>
              <a:rPr spc="-110" dirty="0">
                <a:solidFill>
                  <a:srgbClr val="822836"/>
                </a:solidFill>
              </a:rPr>
              <a:t> </a:t>
            </a:r>
            <a:r>
              <a:rPr spc="30" dirty="0">
                <a:solidFill>
                  <a:srgbClr val="822836"/>
                </a:solidFill>
              </a:rPr>
              <a:t>Development</a:t>
            </a:r>
            <a:r>
              <a:rPr spc="-105" dirty="0">
                <a:solidFill>
                  <a:srgbClr val="822836"/>
                </a:solidFill>
              </a:rPr>
              <a:t> </a:t>
            </a:r>
            <a:r>
              <a:rPr spc="15" dirty="0">
                <a:solidFill>
                  <a:srgbClr val="822836"/>
                </a:solidFill>
              </a:rPr>
              <a:t>Environment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34749" y="730144"/>
            <a:ext cx="6913880" cy="94615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272415" marR="5080" indent="-260350">
              <a:lnSpc>
                <a:spcPct val="100800"/>
              </a:lnSpc>
              <a:spcBef>
                <a:spcPts val="85"/>
              </a:spcBef>
              <a:buSzPct val="116666"/>
              <a:buFont typeface="Lucida Sans Unicode"/>
              <a:buChar char="▪"/>
              <a:tabLst>
                <a:tab pos="271780" algn="l"/>
                <a:tab pos="273050" algn="l"/>
              </a:tabLst>
            </a:pPr>
            <a:r>
              <a:rPr sz="1200" spc="20" dirty="0">
                <a:latin typeface="Trebuchet MS"/>
                <a:cs typeface="Trebuchet MS"/>
              </a:rPr>
              <a:t>The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55" dirty="0">
                <a:latin typeface="Trebuchet MS"/>
                <a:cs typeface="Trebuchet MS"/>
              </a:rPr>
              <a:t>Node</a:t>
            </a:r>
            <a:r>
              <a:rPr sz="1200" spc="-9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can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be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installed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-5" dirty="0">
                <a:latin typeface="Trebuchet MS"/>
                <a:cs typeface="Trebuchet MS"/>
              </a:rPr>
              <a:t>in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multiple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45" dirty="0">
                <a:latin typeface="Trebuchet MS"/>
                <a:cs typeface="Trebuchet MS"/>
              </a:rPr>
              <a:t>ways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on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a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-10" dirty="0">
                <a:latin typeface="Trebuchet MS"/>
                <a:cs typeface="Trebuchet MS"/>
              </a:rPr>
              <a:t>computer.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The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approach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55" dirty="0">
                <a:latin typeface="Trebuchet MS"/>
                <a:cs typeface="Trebuchet MS"/>
              </a:rPr>
              <a:t>used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by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you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depends </a:t>
            </a:r>
            <a:r>
              <a:rPr sz="1200" spc="45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on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95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existing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development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environment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-5" dirty="0">
                <a:latin typeface="Trebuchet MS"/>
                <a:cs typeface="Trebuchet MS"/>
              </a:rPr>
              <a:t>in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system.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There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are</a:t>
            </a:r>
            <a:r>
              <a:rPr sz="1200" spc="-95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different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45" dirty="0">
                <a:latin typeface="Trebuchet MS"/>
                <a:cs typeface="Trebuchet MS"/>
              </a:rPr>
              <a:t>package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installer </a:t>
            </a:r>
            <a:r>
              <a:rPr sz="1200" spc="15" dirty="0">
                <a:latin typeface="Trebuchet MS"/>
                <a:cs typeface="Trebuchet MS"/>
              </a:rPr>
              <a:t> for </a:t>
            </a:r>
            <a:r>
              <a:rPr sz="1200" spc="5" dirty="0">
                <a:latin typeface="Trebuchet MS"/>
                <a:cs typeface="Trebuchet MS"/>
              </a:rPr>
              <a:t>different environments. </a:t>
            </a:r>
            <a:r>
              <a:rPr sz="1200" spc="10" dirty="0">
                <a:latin typeface="Trebuchet MS"/>
                <a:cs typeface="Trebuchet MS"/>
              </a:rPr>
              <a:t>You </a:t>
            </a:r>
            <a:r>
              <a:rPr sz="1200" spc="35" dirty="0">
                <a:latin typeface="Trebuchet MS"/>
                <a:cs typeface="Trebuchet MS"/>
              </a:rPr>
              <a:t>can </a:t>
            </a:r>
            <a:r>
              <a:rPr sz="1200" spc="15" dirty="0">
                <a:latin typeface="Trebuchet MS"/>
                <a:cs typeface="Trebuchet MS"/>
              </a:rPr>
              <a:t>install </a:t>
            </a:r>
            <a:r>
              <a:rPr sz="1200" spc="55" dirty="0">
                <a:latin typeface="Trebuchet MS"/>
                <a:cs typeface="Trebuchet MS"/>
              </a:rPr>
              <a:t>Node </a:t>
            </a:r>
            <a:r>
              <a:rPr sz="1200" spc="40" dirty="0">
                <a:latin typeface="Trebuchet MS"/>
                <a:cs typeface="Trebuchet MS"/>
              </a:rPr>
              <a:t>by </a:t>
            </a:r>
            <a:r>
              <a:rPr sz="1200" spc="45" dirty="0">
                <a:latin typeface="Trebuchet MS"/>
                <a:cs typeface="Trebuchet MS"/>
              </a:rPr>
              <a:t>grabbing </a:t>
            </a:r>
            <a:r>
              <a:rPr sz="1200" spc="30" dirty="0">
                <a:latin typeface="Trebuchet MS"/>
                <a:cs typeface="Trebuchet MS"/>
              </a:rPr>
              <a:t>a </a:t>
            </a:r>
            <a:r>
              <a:rPr sz="1200" spc="40" dirty="0">
                <a:latin typeface="Trebuchet MS"/>
                <a:cs typeface="Trebuchet MS"/>
              </a:rPr>
              <a:t>copy </a:t>
            </a:r>
            <a:r>
              <a:rPr sz="1200" spc="20" dirty="0">
                <a:latin typeface="Trebuchet MS"/>
                <a:cs typeface="Trebuchet MS"/>
              </a:rPr>
              <a:t>of </a:t>
            </a:r>
            <a:r>
              <a:rPr sz="1200" spc="15" dirty="0">
                <a:latin typeface="Trebuchet MS"/>
                <a:cs typeface="Trebuchet MS"/>
              </a:rPr>
              <a:t>the </a:t>
            </a:r>
            <a:r>
              <a:rPr sz="1200" spc="40" dirty="0">
                <a:latin typeface="Trebuchet MS"/>
                <a:cs typeface="Trebuchet MS"/>
              </a:rPr>
              <a:t>source </a:t>
            </a:r>
            <a:r>
              <a:rPr sz="1200" spc="35" dirty="0">
                <a:latin typeface="Trebuchet MS"/>
                <a:cs typeface="Trebuchet MS"/>
              </a:rPr>
              <a:t>code and </a:t>
            </a:r>
            <a:r>
              <a:rPr sz="1200" spc="40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compiling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-5" dirty="0">
                <a:latin typeface="Trebuchet MS"/>
                <a:cs typeface="Trebuchet MS"/>
              </a:rPr>
              <a:t>application.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Another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way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of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installing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55" dirty="0">
                <a:latin typeface="Trebuchet MS"/>
                <a:cs typeface="Trebuchet MS"/>
              </a:rPr>
              <a:t>Node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is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by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cloning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GIT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repository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-5" dirty="0">
                <a:latin typeface="Trebuchet MS"/>
                <a:cs typeface="Trebuchet MS"/>
              </a:rPr>
              <a:t>in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all </a:t>
            </a:r>
            <a:r>
              <a:rPr sz="1200" spc="-34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three</a:t>
            </a:r>
            <a:r>
              <a:rPr sz="1200" spc="-9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environments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and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then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installing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-30" dirty="0">
                <a:latin typeface="Trebuchet MS"/>
                <a:cs typeface="Trebuchet MS"/>
              </a:rPr>
              <a:t>it</a:t>
            </a:r>
            <a:r>
              <a:rPr sz="1200" spc="-90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on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system.</a:t>
            </a:r>
            <a:endParaRPr sz="1200">
              <a:latin typeface="Trebuchet MS"/>
              <a:cs typeface="Trebuchet MS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9" name="object 9"/>
            <p:cNvSpPr/>
            <p:nvPr/>
          </p:nvSpPr>
          <p:spPr>
            <a:xfrm>
              <a:off x="0" y="326502"/>
              <a:ext cx="135890" cy="353695"/>
            </a:xfrm>
            <a:custGeom>
              <a:avLst/>
              <a:gdLst/>
              <a:ahLst/>
              <a:cxnLst/>
              <a:rect l="l" t="t" r="r" b="b"/>
              <a:pathLst>
                <a:path w="135890" h="353695">
                  <a:moveTo>
                    <a:pt x="135728" y="353421"/>
                  </a:moveTo>
                  <a:lnTo>
                    <a:pt x="0" y="353421"/>
                  </a:lnTo>
                  <a:lnTo>
                    <a:pt x="0" y="0"/>
                  </a:lnTo>
                  <a:lnTo>
                    <a:pt x="135728" y="0"/>
                  </a:lnTo>
                  <a:lnTo>
                    <a:pt x="135728" y="353421"/>
                  </a:lnTo>
                  <a:close/>
                </a:path>
              </a:pathLst>
            </a:custGeom>
            <a:solidFill>
              <a:srgbClr val="8228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9143999" cy="514349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" y="0"/>
            <a:ext cx="9144000" cy="5143500"/>
            <a:chOff x="-1" y="0"/>
            <a:chExt cx="9144000" cy="51435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3989" cy="514349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315283"/>
              <a:ext cx="135890" cy="344170"/>
            </a:xfrm>
            <a:custGeom>
              <a:avLst/>
              <a:gdLst/>
              <a:ahLst/>
              <a:cxnLst/>
              <a:rect l="l" t="t" r="r" b="b"/>
              <a:pathLst>
                <a:path w="135890" h="344170">
                  <a:moveTo>
                    <a:pt x="135730" y="344090"/>
                  </a:moveTo>
                  <a:lnTo>
                    <a:pt x="0" y="344090"/>
                  </a:lnTo>
                  <a:lnTo>
                    <a:pt x="0" y="0"/>
                  </a:lnTo>
                  <a:lnTo>
                    <a:pt x="135730" y="0"/>
                  </a:lnTo>
                  <a:lnTo>
                    <a:pt x="135730" y="344090"/>
                  </a:lnTo>
                  <a:close/>
                </a:path>
              </a:pathLst>
            </a:custGeom>
            <a:solidFill>
              <a:srgbClr val="2236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-1" y="204340"/>
              <a:ext cx="9144000" cy="4507865"/>
            </a:xfrm>
            <a:custGeom>
              <a:avLst/>
              <a:gdLst/>
              <a:ahLst/>
              <a:cxnLst/>
              <a:rect l="l" t="t" r="r" b="b"/>
              <a:pathLst>
                <a:path w="9144000" h="4507865">
                  <a:moveTo>
                    <a:pt x="9143989" y="4507616"/>
                  </a:moveTo>
                  <a:lnTo>
                    <a:pt x="0" y="4507616"/>
                  </a:lnTo>
                  <a:lnTo>
                    <a:pt x="0" y="0"/>
                  </a:lnTo>
                  <a:lnTo>
                    <a:pt x="9143989" y="0"/>
                  </a:lnTo>
                  <a:lnTo>
                    <a:pt x="9143989" y="4507616"/>
                  </a:lnTo>
                  <a:close/>
                </a:path>
              </a:pathLst>
            </a:custGeom>
            <a:solidFill>
              <a:srgbClr val="F0C8CE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208756" y="154586"/>
            <a:ext cx="6988175" cy="963930"/>
          </a:xfrm>
          <a:prstGeom prst="rect">
            <a:avLst/>
          </a:prstGeom>
        </p:spPr>
        <p:txBody>
          <a:bodyPr vert="horz" wrap="square" lIns="0" tIns="933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35"/>
              </a:spcBef>
            </a:pPr>
            <a:r>
              <a:rPr sz="1200" b="1" spc="-20" dirty="0">
                <a:solidFill>
                  <a:srgbClr val="822836"/>
                </a:solidFill>
                <a:latin typeface="Trebuchet MS"/>
                <a:cs typeface="Trebuchet MS"/>
              </a:rPr>
              <a:t>Step-1:</a:t>
            </a:r>
            <a:r>
              <a:rPr sz="1200" b="1" spc="-95" dirty="0">
                <a:solidFill>
                  <a:srgbClr val="822836"/>
                </a:solidFill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Downloading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Node.js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-65" dirty="0">
                <a:latin typeface="Trebuchet MS"/>
                <a:cs typeface="Trebuchet MS"/>
              </a:rPr>
              <a:t>‘.msi’</a:t>
            </a:r>
            <a:r>
              <a:rPr sz="1200" spc="-100" dirty="0">
                <a:latin typeface="Trebuchet MS"/>
                <a:cs typeface="Trebuchet MS"/>
              </a:rPr>
              <a:t> </a:t>
            </a:r>
            <a:r>
              <a:rPr sz="1200" spc="-20" dirty="0">
                <a:latin typeface="Trebuchet MS"/>
                <a:cs typeface="Trebuchet MS"/>
              </a:rPr>
              <a:t>installer.</a:t>
            </a:r>
            <a:endParaRPr sz="1200">
              <a:latin typeface="Trebuchet MS"/>
              <a:cs typeface="Trebuchet MS"/>
            </a:endParaRPr>
          </a:p>
          <a:p>
            <a:pPr marL="298450" marR="5080" indent="-260350">
              <a:lnSpc>
                <a:spcPct val="101699"/>
              </a:lnSpc>
              <a:spcBef>
                <a:spcPts val="915"/>
              </a:spcBef>
              <a:buSzPct val="116666"/>
              <a:buFont typeface="Lucida Sans Unicode"/>
              <a:buChar char="▪"/>
              <a:tabLst>
                <a:tab pos="297815" algn="l"/>
                <a:tab pos="298450" algn="l"/>
              </a:tabLst>
            </a:pPr>
            <a:r>
              <a:rPr sz="1200" spc="20" dirty="0">
                <a:latin typeface="Trebuchet MS"/>
                <a:cs typeface="Trebuchet MS"/>
              </a:rPr>
              <a:t>The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ﬁrst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step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to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install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Node.js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on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windows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is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to</a:t>
            </a:r>
            <a:r>
              <a:rPr sz="1200" spc="-90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download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-20" dirty="0">
                <a:latin typeface="Trebuchet MS"/>
                <a:cs typeface="Trebuchet MS"/>
              </a:rPr>
              <a:t>installer.</a:t>
            </a:r>
            <a:r>
              <a:rPr sz="1200" spc="-100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Visit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ofﬁcial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Node.js </a:t>
            </a:r>
            <a:r>
              <a:rPr sz="1200" spc="-345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website </a:t>
            </a:r>
            <a:r>
              <a:rPr sz="1200" spc="-75" dirty="0">
                <a:latin typeface="Trebuchet MS"/>
                <a:cs typeface="Trebuchet MS"/>
              </a:rPr>
              <a:t>i.e) </a:t>
            </a:r>
            <a:r>
              <a:rPr sz="1200" spc="-25" dirty="0">
                <a:latin typeface="Trebuchet MS"/>
                <a:cs typeface="Trebuchet MS"/>
              </a:rPr>
              <a:t>https://nodejs.org/en/download/ </a:t>
            </a:r>
            <a:r>
              <a:rPr sz="1200" spc="35" dirty="0">
                <a:latin typeface="Trebuchet MS"/>
                <a:cs typeface="Trebuchet MS"/>
              </a:rPr>
              <a:t>and </a:t>
            </a:r>
            <a:r>
              <a:rPr sz="1200" spc="25" dirty="0">
                <a:latin typeface="Trebuchet MS"/>
                <a:cs typeface="Trebuchet MS"/>
              </a:rPr>
              <a:t>download </a:t>
            </a:r>
            <a:r>
              <a:rPr sz="1200" spc="15" dirty="0">
                <a:latin typeface="Trebuchet MS"/>
                <a:cs typeface="Trebuchet MS"/>
              </a:rPr>
              <a:t>the </a:t>
            </a:r>
            <a:r>
              <a:rPr sz="1200" spc="-20" dirty="0">
                <a:latin typeface="Trebuchet MS"/>
                <a:cs typeface="Trebuchet MS"/>
              </a:rPr>
              <a:t>.msi </a:t>
            </a:r>
            <a:r>
              <a:rPr sz="1200" spc="25" dirty="0">
                <a:latin typeface="Trebuchet MS"/>
                <a:cs typeface="Trebuchet MS"/>
              </a:rPr>
              <a:t>ﬁle </a:t>
            </a:r>
            <a:r>
              <a:rPr sz="1200" spc="35" dirty="0">
                <a:latin typeface="Trebuchet MS"/>
                <a:cs typeface="Trebuchet MS"/>
              </a:rPr>
              <a:t>according </a:t>
            </a:r>
            <a:r>
              <a:rPr sz="1200" dirty="0">
                <a:latin typeface="Trebuchet MS"/>
                <a:cs typeface="Trebuchet MS"/>
              </a:rPr>
              <a:t>to </a:t>
            </a:r>
            <a:r>
              <a:rPr sz="1200" spc="25" dirty="0">
                <a:latin typeface="Trebuchet MS"/>
                <a:cs typeface="Trebuchet MS"/>
              </a:rPr>
              <a:t>your </a:t>
            </a:r>
            <a:r>
              <a:rPr sz="1200" spc="30" dirty="0">
                <a:latin typeface="Trebuchet MS"/>
                <a:cs typeface="Trebuchet MS"/>
              </a:rPr>
              <a:t> </a:t>
            </a:r>
            <a:r>
              <a:rPr sz="1200" spc="45" dirty="0">
                <a:latin typeface="Trebuchet MS"/>
                <a:cs typeface="Trebuchet MS"/>
              </a:rPr>
              <a:t>system</a:t>
            </a:r>
            <a:r>
              <a:rPr sz="1200" spc="-90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environment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(32-bit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&amp;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-5" dirty="0">
                <a:latin typeface="Trebuchet MS"/>
                <a:cs typeface="Trebuchet MS"/>
              </a:rPr>
              <a:t>64-bit).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90" dirty="0">
                <a:latin typeface="Trebuchet MS"/>
                <a:cs typeface="Trebuchet MS"/>
              </a:rPr>
              <a:t>An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40" dirty="0">
                <a:latin typeface="Trebuchet MS"/>
                <a:cs typeface="Trebuchet MS"/>
              </a:rPr>
              <a:t>MSI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installer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will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be</a:t>
            </a:r>
            <a:r>
              <a:rPr sz="1200" spc="-90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downloaded</a:t>
            </a:r>
            <a:r>
              <a:rPr sz="1200" spc="-90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on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your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system.</a:t>
            </a:r>
            <a:endParaRPr sz="1200">
              <a:latin typeface="Trebuchet MS"/>
              <a:cs typeface="Trebuchet MS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8" name="object 8"/>
            <p:cNvSpPr/>
            <p:nvPr/>
          </p:nvSpPr>
          <p:spPr>
            <a:xfrm>
              <a:off x="0" y="326502"/>
              <a:ext cx="135890" cy="353695"/>
            </a:xfrm>
            <a:custGeom>
              <a:avLst/>
              <a:gdLst/>
              <a:ahLst/>
              <a:cxnLst/>
              <a:rect l="l" t="t" r="r" b="b"/>
              <a:pathLst>
                <a:path w="135890" h="353695">
                  <a:moveTo>
                    <a:pt x="135728" y="353421"/>
                  </a:moveTo>
                  <a:lnTo>
                    <a:pt x="0" y="353421"/>
                  </a:lnTo>
                  <a:lnTo>
                    <a:pt x="0" y="0"/>
                  </a:lnTo>
                  <a:lnTo>
                    <a:pt x="135728" y="0"/>
                  </a:lnTo>
                  <a:lnTo>
                    <a:pt x="135728" y="353421"/>
                  </a:lnTo>
                  <a:close/>
                </a:path>
              </a:pathLst>
            </a:custGeom>
            <a:solidFill>
              <a:srgbClr val="8228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87220" y="1698493"/>
              <a:ext cx="4646848" cy="2231573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9143999" cy="514349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" y="0"/>
            <a:ext cx="9144000" cy="5143500"/>
            <a:chOff x="-1" y="0"/>
            <a:chExt cx="9144000" cy="51435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3989" cy="514349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315283"/>
              <a:ext cx="135890" cy="344170"/>
            </a:xfrm>
            <a:custGeom>
              <a:avLst/>
              <a:gdLst/>
              <a:ahLst/>
              <a:cxnLst/>
              <a:rect l="l" t="t" r="r" b="b"/>
              <a:pathLst>
                <a:path w="135890" h="344170">
                  <a:moveTo>
                    <a:pt x="135730" y="344090"/>
                  </a:moveTo>
                  <a:lnTo>
                    <a:pt x="0" y="344090"/>
                  </a:lnTo>
                  <a:lnTo>
                    <a:pt x="0" y="0"/>
                  </a:lnTo>
                  <a:lnTo>
                    <a:pt x="135730" y="0"/>
                  </a:lnTo>
                  <a:lnTo>
                    <a:pt x="135730" y="344090"/>
                  </a:lnTo>
                  <a:close/>
                </a:path>
              </a:pathLst>
            </a:custGeom>
            <a:solidFill>
              <a:srgbClr val="2236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-1" y="204340"/>
              <a:ext cx="9144000" cy="4507865"/>
            </a:xfrm>
            <a:custGeom>
              <a:avLst/>
              <a:gdLst/>
              <a:ahLst/>
              <a:cxnLst/>
              <a:rect l="l" t="t" r="r" b="b"/>
              <a:pathLst>
                <a:path w="9144000" h="4507865">
                  <a:moveTo>
                    <a:pt x="9143989" y="4507616"/>
                  </a:moveTo>
                  <a:lnTo>
                    <a:pt x="0" y="4507616"/>
                  </a:lnTo>
                  <a:lnTo>
                    <a:pt x="0" y="0"/>
                  </a:lnTo>
                  <a:lnTo>
                    <a:pt x="9143989" y="0"/>
                  </a:lnTo>
                  <a:lnTo>
                    <a:pt x="9143989" y="4507616"/>
                  </a:lnTo>
                  <a:close/>
                </a:path>
              </a:pathLst>
            </a:custGeom>
            <a:solidFill>
              <a:srgbClr val="F0C8CE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208756" y="154586"/>
            <a:ext cx="6935470" cy="2014220"/>
          </a:xfrm>
          <a:prstGeom prst="rect">
            <a:avLst/>
          </a:prstGeom>
        </p:spPr>
        <p:txBody>
          <a:bodyPr vert="horz" wrap="square" lIns="0" tIns="933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35"/>
              </a:spcBef>
            </a:pPr>
            <a:r>
              <a:rPr sz="1200" b="1" spc="195" dirty="0">
                <a:solidFill>
                  <a:srgbClr val="822836"/>
                </a:solidFill>
                <a:latin typeface="Trebuchet MS"/>
                <a:cs typeface="Trebuchet MS"/>
              </a:rPr>
              <a:t>S</a:t>
            </a:r>
            <a:r>
              <a:rPr sz="1200" b="1" spc="-5" dirty="0">
                <a:solidFill>
                  <a:srgbClr val="822836"/>
                </a:solidFill>
                <a:latin typeface="Trebuchet MS"/>
                <a:cs typeface="Trebuchet MS"/>
              </a:rPr>
              <a:t>t</a:t>
            </a:r>
            <a:r>
              <a:rPr sz="1200" b="1" spc="10" dirty="0">
                <a:solidFill>
                  <a:srgbClr val="822836"/>
                </a:solidFill>
                <a:latin typeface="Trebuchet MS"/>
                <a:cs typeface="Trebuchet MS"/>
              </a:rPr>
              <a:t>e</a:t>
            </a:r>
            <a:r>
              <a:rPr sz="1200" b="1" spc="25" dirty="0">
                <a:solidFill>
                  <a:srgbClr val="822836"/>
                </a:solidFill>
                <a:latin typeface="Trebuchet MS"/>
                <a:cs typeface="Trebuchet MS"/>
              </a:rPr>
              <a:t>p</a:t>
            </a:r>
            <a:r>
              <a:rPr sz="1200" b="1" spc="-10" dirty="0">
                <a:solidFill>
                  <a:srgbClr val="822836"/>
                </a:solidFill>
                <a:latin typeface="Trebuchet MS"/>
                <a:cs typeface="Trebuchet MS"/>
              </a:rPr>
              <a:t>-2:</a:t>
            </a:r>
            <a:r>
              <a:rPr sz="1200" b="1" spc="-95" dirty="0">
                <a:solidFill>
                  <a:srgbClr val="822836"/>
                </a:solidFill>
                <a:latin typeface="Trebuchet MS"/>
                <a:cs typeface="Trebuchet MS"/>
              </a:rPr>
              <a:t> </a:t>
            </a:r>
            <a:r>
              <a:rPr sz="1200" spc="95" dirty="0">
                <a:latin typeface="Trebuchet MS"/>
                <a:cs typeface="Trebuchet MS"/>
              </a:rPr>
              <a:t>R</a:t>
            </a:r>
            <a:r>
              <a:rPr sz="1200" spc="45" dirty="0">
                <a:latin typeface="Trebuchet MS"/>
                <a:cs typeface="Trebuchet MS"/>
              </a:rPr>
              <a:t>u</a:t>
            </a:r>
            <a:r>
              <a:rPr sz="1200" spc="10" dirty="0">
                <a:latin typeface="Trebuchet MS"/>
                <a:cs typeface="Trebuchet MS"/>
              </a:rPr>
              <a:t>nni</a:t>
            </a:r>
            <a:r>
              <a:rPr sz="1200" spc="90" dirty="0">
                <a:latin typeface="Trebuchet MS"/>
                <a:cs typeface="Trebuchet MS"/>
              </a:rPr>
              <a:t>ng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125" dirty="0">
                <a:latin typeface="Trebuchet MS"/>
                <a:cs typeface="Trebuchet MS"/>
              </a:rPr>
              <a:t>N</a:t>
            </a:r>
            <a:r>
              <a:rPr sz="1200" spc="-20" dirty="0">
                <a:latin typeface="Trebuchet MS"/>
                <a:cs typeface="Trebuchet MS"/>
              </a:rPr>
              <a:t>ode.j</a:t>
            </a:r>
            <a:r>
              <a:rPr sz="1200" spc="-10" dirty="0">
                <a:latin typeface="Trebuchet MS"/>
                <a:cs typeface="Trebuchet MS"/>
              </a:rPr>
              <a:t>s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-45" dirty="0">
                <a:latin typeface="Trebuchet MS"/>
                <a:cs typeface="Trebuchet MS"/>
              </a:rPr>
              <a:t>i</a:t>
            </a:r>
            <a:r>
              <a:rPr sz="1200" spc="25" dirty="0">
                <a:latin typeface="Trebuchet MS"/>
                <a:cs typeface="Trebuchet MS"/>
              </a:rPr>
              <a:t>n</a:t>
            </a:r>
            <a:r>
              <a:rPr sz="1200" spc="105" dirty="0">
                <a:latin typeface="Trebuchet MS"/>
                <a:cs typeface="Trebuchet MS"/>
              </a:rPr>
              <a:t>s</a:t>
            </a:r>
            <a:r>
              <a:rPr sz="1200" spc="-15" dirty="0">
                <a:latin typeface="Trebuchet MS"/>
                <a:cs typeface="Trebuchet MS"/>
              </a:rPr>
              <a:t>t</a:t>
            </a:r>
            <a:r>
              <a:rPr sz="1200" spc="25" dirty="0">
                <a:latin typeface="Trebuchet MS"/>
                <a:cs typeface="Trebuchet MS"/>
              </a:rPr>
              <a:t>a</a:t>
            </a:r>
            <a:r>
              <a:rPr sz="1200" spc="-5" dirty="0">
                <a:latin typeface="Trebuchet MS"/>
                <a:cs typeface="Trebuchet MS"/>
              </a:rPr>
              <a:t>l</a:t>
            </a:r>
            <a:r>
              <a:rPr sz="1200" spc="-25" dirty="0">
                <a:latin typeface="Trebuchet MS"/>
                <a:cs typeface="Trebuchet MS"/>
              </a:rPr>
              <a:t>l</a:t>
            </a:r>
            <a:r>
              <a:rPr sz="1200" spc="10" dirty="0">
                <a:latin typeface="Trebuchet MS"/>
                <a:cs typeface="Trebuchet MS"/>
              </a:rPr>
              <a:t>e</a:t>
            </a:r>
            <a:r>
              <a:rPr sz="1200" spc="-80" dirty="0">
                <a:latin typeface="Trebuchet MS"/>
                <a:cs typeface="Trebuchet MS"/>
              </a:rPr>
              <a:t>r</a:t>
            </a:r>
            <a:r>
              <a:rPr sz="1200" spc="-175" dirty="0">
                <a:latin typeface="Trebuchet MS"/>
                <a:cs typeface="Trebuchet MS"/>
              </a:rPr>
              <a:t>.</a:t>
            </a:r>
            <a:endParaRPr sz="1200">
              <a:latin typeface="Trebuchet MS"/>
              <a:cs typeface="Trebuchet MS"/>
            </a:endParaRPr>
          </a:p>
          <a:p>
            <a:pPr marL="298450" marR="5080" indent="-260350">
              <a:lnSpc>
                <a:spcPct val="103299"/>
              </a:lnSpc>
              <a:spcBef>
                <a:spcPts val="894"/>
              </a:spcBef>
              <a:buSzPct val="116666"/>
              <a:buFont typeface="Lucida Sans Unicode"/>
              <a:buChar char="▪"/>
              <a:tabLst>
                <a:tab pos="297815" algn="l"/>
                <a:tab pos="298450" algn="l"/>
              </a:tabLst>
            </a:pPr>
            <a:r>
              <a:rPr sz="1200" spc="65" dirty="0">
                <a:latin typeface="Trebuchet MS"/>
                <a:cs typeface="Trebuchet MS"/>
              </a:rPr>
              <a:t>Now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you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need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to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install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-5" dirty="0">
                <a:latin typeface="Trebuchet MS"/>
                <a:cs typeface="Trebuchet MS"/>
              </a:rPr>
              <a:t>node.js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installer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on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your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PC.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You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need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to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follow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following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50" dirty="0">
                <a:latin typeface="Trebuchet MS"/>
                <a:cs typeface="Trebuchet MS"/>
              </a:rPr>
              <a:t>steps </a:t>
            </a:r>
            <a:r>
              <a:rPr sz="1200" spc="-34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for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Node.js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to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be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-5" dirty="0">
                <a:latin typeface="Trebuchet MS"/>
                <a:cs typeface="Trebuchet MS"/>
              </a:rPr>
              <a:t>installed:-</a:t>
            </a:r>
            <a:endParaRPr sz="1200">
              <a:latin typeface="Trebuchet MS"/>
              <a:cs typeface="Trebuchet MS"/>
            </a:endParaRPr>
          </a:p>
          <a:p>
            <a:pPr marL="298450" indent="-260350">
              <a:lnSpc>
                <a:spcPct val="100000"/>
              </a:lnSpc>
              <a:spcBef>
                <a:spcPts val="940"/>
              </a:spcBef>
              <a:buSzPct val="116666"/>
              <a:buFont typeface="Lucida Sans Unicode"/>
              <a:buChar char="▪"/>
              <a:tabLst>
                <a:tab pos="297815" algn="l"/>
                <a:tab pos="298450" algn="l"/>
              </a:tabLst>
            </a:pPr>
            <a:r>
              <a:rPr sz="1200" spc="60" dirty="0">
                <a:latin typeface="Trebuchet MS"/>
                <a:cs typeface="Trebuchet MS"/>
              </a:rPr>
              <a:t>Do</a:t>
            </a:r>
            <a:r>
              <a:rPr sz="1200" spc="45" dirty="0">
                <a:latin typeface="Trebuchet MS"/>
                <a:cs typeface="Trebuchet MS"/>
              </a:rPr>
              <a:t>u</a:t>
            </a:r>
            <a:r>
              <a:rPr sz="1200" spc="30" dirty="0">
                <a:latin typeface="Trebuchet MS"/>
                <a:cs typeface="Trebuchet MS"/>
              </a:rPr>
              <a:t>b</a:t>
            </a:r>
            <a:r>
              <a:rPr sz="1200" spc="-15" dirty="0">
                <a:latin typeface="Trebuchet MS"/>
                <a:cs typeface="Trebuchet MS"/>
              </a:rPr>
              <a:t>l</a:t>
            </a:r>
            <a:r>
              <a:rPr sz="1200" spc="25" dirty="0">
                <a:latin typeface="Trebuchet MS"/>
                <a:cs typeface="Trebuchet MS"/>
              </a:rPr>
              <a:t>e</a:t>
            </a:r>
            <a:r>
              <a:rPr sz="1200" spc="-95" dirty="0">
                <a:latin typeface="Trebuchet MS"/>
                <a:cs typeface="Trebuchet MS"/>
              </a:rPr>
              <a:t> </a:t>
            </a:r>
            <a:r>
              <a:rPr sz="1200" spc="45" dirty="0">
                <a:latin typeface="Trebuchet MS"/>
                <a:cs typeface="Trebuchet MS"/>
              </a:rPr>
              <a:t>c</a:t>
            </a:r>
            <a:r>
              <a:rPr sz="1200" spc="-5" dirty="0">
                <a:latin typeface="Trebuchet MS"/>
                <a:cs typeface="Trebuchet MS"/>
              </a:rPr>
              <a:t>lic</a:t>
            </a:r>
            <a:r>
              <a:rPr sz="1200" spc="65" dirty="0">
                <a:latin typeface="Trebuchet MS"/>
                <a:cs typeface="Trebuchet MS"/>
              </a:rPr>
              <a:t>k</a:t>
            </a:r>
            <a:r>
              <a:rPr sz="1200" spc="-90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o</a:t>
            </a:r>
            <a:r>
              <a:rPr sz="1200" spc="35" dirty="0">
                <a:latin typeface="Trebuchet MS"/>
                <a:cs typeface="Trebuchet MS"/>
              </a:rPr>
              <a:t>n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-40" dirty="0">
                <a:latin typeface="Trebuchet MS"/>
                <a:cs typeface="Trebuchet MS"/>
              </a:rPr>
              <a:t>.</a:t>
            </a:r>
            <a:r>
              <a:rPr sz="1200" spc="-100" dirty="0">
                <a:latin typeface="Trebuchet MS"/>
                <a:cs typeface="Trebuchet MS"/>
              </a:rPr>
              <a:t>m</a:t>
            </a:r>
            <a:r>
              <a:rPr sz="1200" spc="35" dirty="0">
                <a:latin typeface="Trebuchet MS"/>
                <a:cs typeface="Trebuchet MS"/>
              </a:rPr>
              <a:t>si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-45" dirty="0">
                <a:latin typeface="Trebuchet MS"/>
                <a:cs typeface="Trebuchet MS"/>
              </a:rPr>
              <a:t>i</a:t>
            </a:r>
            <a:r>
              <a:rPr sz="1200" spc="25" dirty="0">
                <a:latin typeface="Trebuchet MS"/>
                <a:cs typeface="Trebuchet MS"/>
              </a:rPr>
              <a:t>n</a:t>
            </a:r>
            <a:r>
              <a:rPr sz="1200" spc="105" dirty="0">
                <a:latin typeface="Trebuchet MS"/>
                <a:cs typeface="Trebuchet MS"/>
              </a:rPr>
              <a:t>s</a:t>
            </a:r>
            <a:r>
              <a:rPr sz="1200" spc="-15" dirty="0">
                <a:latin typeface="Trebuchet MS"/>
                <a:cs typeface="Trebuchet MS"/>
              </a:rPr>
              <a:t>t</a:t>
            </a:r>
            <a:r>
              <a:rPr sz="1200" spc="25" dirty="0">
                <a:latin typeface="Trebuchet MS"/>
                <a:cs typeface="Trebuchet MS"/>
              </a:rPr>
              <a:t>a</a:t>
            </a:r>
            <a:r>
              <a:rPr sz="1200" spc="-5" dirty="0">
                <a:latin typeface="Trebuchet MS"/>
                <a:cs typeface="Trebuchet MS"/>
              </a:rPr>
              <a:t>l</a:t>
            </a:r>
            <a:r>
              <a:rPr sz="1200" spc="-25" dirty="0">
                <a:latin typeface="Trebuchet MS"/>
                <a:cs typeface="Trebuchet MS"/>
              </a:rPr>
              <a:t>l</a:t>
            </a:r>
            <a:r>
              <a:rPr sz="1200" spc="10" dirty="0">
                <a:latin typeface="Trebuchet MS"/>
                <a:cs typeface="Trebuchet MS"/>
              </a:rPr>
              <a:t>e</a:t>
            </a:r>
            <a:r>
              <a:rPr sz="1200" spc="-80" dirty="0">
                <a:latin typeface="Trebuchet MS"/>
                <a:cs typeface="Trebuchet MS"/>
              </a:rPr>
              <a:t>r</a:t>
            </a:r>
            <a:r>
              <a:rPr sz="1200" spc="-175" dirty="0">
                <a:latin typeface="Trebuchet MS"/>
                <a:cs typeface="Trebuchet MS"/>
              </a:rPr>
              <a:t>.</a:t>
            </a:r>
            <a:endParaRPr sz="1200">
              <a:latin typeface="Trebuchet MS"/>
              <a:cs typeface="Trebuchet MS"/>
            </a:endParaRPr>
          </a:p>
          <a:p>
            <a:pPr marL="298450" indent="-260350">
              <a:lnSpc>
                <a:spcPct val="100000"/>
              </a:lnSpc>
              <a:spcBef>
                <a:spcPts val="990"/>
              </a:spcBef>
              <a:buSzPct val="116666"/>
              <a:buFont typeface="Lucida Sans Unicode"/>
              <a:buChar char="▪"/>
              <a:tabLst>
                <a:tab pos="297815" algn="l"/>
                <a:tab pos="298450" algn="l"/>
              </a:tabLst>
            </a:pPr>
            <a:r>
              <a:rPr sz="1200" spc="20" dirty="0">
                <a:latin typeface="Trebuchet MS"/>
                <a:cs typeface="Trebuchet MS"/>
              </a:rPr>
              <a:t>The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Node.js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55" dirty="0">
                <a:latin typeface="Trebuchet MS"/>
                <a:cs typeface="Trebuchet MS"/>
              </a:rPr>
              <a:t>Setup</a:t>
            </a:r>
            <a:r>
              <a:rPr sz="1200" spc="-90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wizard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will</a:t>
            </a:r>
            <a:r>
              <a:rPr sz="1200" spc="-90" dirty="0">
                <a:latin typeface="Trebuchet MS"/>
                <a:cs typeface="Trebuchet MS"/>
              </a:rPr>
              <a:t> </a:t>
            </a:r>
            <a:r>
              <a:rPr sz="1200" spc="-15" dirty="0">
                <a:latin typeface="Trebuchet MS"/>
                <a:cs typeface="Trebuchet MS"/>
              </a:rPr>
              <a:t>open.</a:t>
            </a:r>
            <a:endParaRPr sz="1200">
              <a:latin typeface="Trebuchet MS"/>
              <a:cs typeface="Trebuchet MS"/>
            </a:endParaRPr>
          </a:p>
          <a:p>
            <a:pPr marL="298450" indent="-260350">
              <a:lnSpc>
                <a:spcPct val="100000"/>
              </a:lnSpc>
              <a:spcBef>
                <a:spcPts val="990"/>
              </a:spcBef>
              <a:buSzPct val="116666"/>
              <a:buFont typeface="Lucida Sans Unicode"/>
              <a:buChar char="▪"/>
              <a:tabLst>
                <a:tab pos="297815" algn="l"/>
                <a:tab pos="298450" algn="l"/>
              </a:tabLst>
            </a:pPr>
            <a:r>
              <a:rPr sz="1200" spc="65" dirty="0">
                <a:latin typeface="Trebuchet MS"/>
                <a:cs typeface="Trebuchet MS"/>
              </a:rPr>
              <a:t>W</a:t>
            </a:r>
            <a:r>
              <a:rPr sz="1200" spc="15" dirty="0">
                <a:latin typeface="Trebuchet MS"/>
                <a:cs typeface="Trebuchet MS"/>
              </a:rPr>
              <a:t>e</a:t>
            </a:r>
            <a:r>
              <a:rPr sz="1200" spc="-20" dirty="0">
                <a:latin typeface="Trebuchet MS"/>
                <a:cs typeface="Trebuchet MS"/>
              </a:rPr>
              <a:t>l</a:t>
            </a:r>
            <a:r>
              <a:rPr sz="1200" spc="50" dirty="0">
                <a:latin typeface="Trebuchet MS"/>
                <a:cs typeface="Trebuchet MS"/>
              </a:rPr>
              <a:t>c</a:t>
            </a:r>
            <a:r>
              <a:rPr sz="1200" spc="30" dirty="0">
                <a:latin typeface="Trebuchet MS"/>
                <a:cs typeface="Trebuchet MS"/>
              </a:rPr>
              <a:t>om</a:t>
            </a:r>
            <a:r>
              <a:rPr sz="1200" spc="25" dirty="0">
                <a:latin typeface="Trebuchet MS"/>
                <a:cs typeface="Trebuchet MS"/>
              </a:rPr>
              <a:t>e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-70" dirty="0">
                <a:latin typeface="Trebuchet MS"/>
                <a:cs typeface="Trebuchet MS"/>
              </a:rPr>
              <a:t>T</a:t>
            </a:r>
            <a:r>
              <a:rPr sz="1200" spc="30" dirty="0">
                <a:latin typeface="Trebuchet MS"/>
                <a:cs typeface="Trebuchet MS"/>
              </a:rPr>
              <a:t>o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125" dirty="0">
                <a:latin typeface="Trebuchet MS"/>
                <a:cs typeface="Trebuchet MS"/>
              </a:rPr>
              <a:t>N</a:t>
            </a:r>
            <a:r>
              <a:rPr sz="1200" spc="-20" dirty="0">
                <a:latin typeface="Trebuchet MS"/>
                <a:cs typeface="Trebuchet MS"/>
              </a:rPr>
              <a:t>ode.j</a:t>
            </a:r>
            <a:r>
              <a:rPr sz="1200" spc="-10" dirty="0">
                <a:latin typeface="Trebuchet MS"/>
                <a:cs typeface="Trebuchet MS"/>
              </a:rPr>
              <a:t>s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114" dirty="0">
                <a:latin typeface="Trebuchet MS"/>
                <a:cs typeface="Trebuchet MS"/>
              </a:rPr>
              <a:t>S</a:t>
            </a:r>
            <a:r>
              <a:rPr sz="1200" spc="100" dirty="0">
                <a:latin typeface="Trebuchet MS"/>
                <a:cs typeface="Trebuchet MS"/>
              </a:rPr>
              <a:t>e</a:t>
            </a:r>
            <a:r>
              <a:rPr sz="1200" spc="-20" dirty="0">
                <a:latin typeface="Trebuchet MS"/>
                <a:cs typeface="Trebuchet MS"/>
              </a:rPr>
              <a:t>t</a:t>
            </a:r>
            <a:r>
              <a:rPr sz="1200" spc="45" dirty="0">
                <a:latin typeface="Trebuchet MS"/>
                <a:cs typeface="Trebuchet MS"/>
              </a:rPr>
              <a:t>up</a:t>
            </a:r>
            <a:r>
              <a:rPr sz="1200" spc="-105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Wi</a:t>
            </a:r>
            <a:r>
              <a:rPr sz="1200" spc="25" dirty="0">
                <a:latin typeface="Trebuchet MS"/>
                <a:cs typeface="Trebuchet MS"/>
              </a:rPr>
              <a:t>z</a:t>
            </a:r>
            <a:r>
              <a:rPr sz="1200" spc="20" dirty="0">
                <a:latin typeface="Trebuchet MS"/>
                <a:cs typeface="Trebuchet MS"/>
              </a:rPr>
              <a:t>a</a:t>
            </a:r>
            <a:r>
              <a:rPr sz="1200" spc="5" dirty="0">
                <a:latin typeface="Trebuchet MS"/>
                <a:cs typeface="Trebuchet MS"/>
              </a:rPr>
              <a:t>r</a:t>
            </a:r>
            <a:r>
              <a:rPr sz="1200" spc="-70" dirty="0">
                <a:latin typeface="Trebuchet MS"/>
                <a:cs typeface="Trebuchet MS"/>
              </a:rPr>
              <a:t>d.</a:t>
            </a:r>
            <a:endParaRPr sz="1200">
              <a:latin typeface="Trebuchet MS"/>
              <a:cs typeface="Trebuchet MS"/>
            </a:endParaRPr>
          </a:p>
          <a:p>
            <a:pPr marL="298450" indent="-260350">
              <a:lnSpc>
                <a:spcPct val="100000"/>
              </a:lnSpc>
              <a:spcBef>
                <a:spcPts val="990"/>
              </a:spcBef>
              <a:buSzPct val="116666"/>
              <a:buFont typeface="Lucida Sans Unicode"/>
              <a:buChar char="▪"/>
              <a:tabLst>
                <a:tab pos="297815" algn="l"/>
                <a:tab pos="298450" algn="l"/>
              </a:tabLst>
            </a:pPr>
            <a:r>
              <a:rPr sz="1200" spc="100" dirty="0">
                <a:latin typeface="Trebuchet MS"/>
                <a:cs typeface="Trebuchet MS"/>
              </a:rPr>
              <a:t>Se</a:t>
            </a:r>
            <a:r>
              <a:rPr sz="1200" spc="25" dirty="0">
                <a:latin typeface="Trebuchet MS"/>
                <a:cs typeface="Trebuchet MS"/>
              </a:rPr>
              <a:t>l</a:t>
            </a:r>
            <a:r>
              <a:rPr sz="1200" spc="35" dirty="0">
                <a:latin typeface="Trebuchet MS"/>
                <a:cs typeface="Trebuchet MS"/>
              </a:rPr>
              <a:t>e</a:t>
            </a:r>
            <a:r>
              <a:rPr sz="1200" spc="5" dirty="0">
                <a:latin typeface="Trebuchet MS"/>
                <a:cs typeface="Trebuchet MS"/>
              </a:rPr>
              <a:t>c</a:t>
            </a:r>
            <a:r>
              <a:rPr sz="1200" spc="-10" dirty="0">
                <a:latin typeface="Trebuchet MS"/>
                <a:cs typeface="Trebuchet MS"/>
              </a:rPr>
              <a:t>t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“</a:t>
            </a:r>
            <a:r>
              <a:rPr sz="1200" spc="-5" dirty="0">
                <a:latin typeface="Trebuchet MS"/>
                <a:cs typeface="Trebuchet MS"/>
              </a:rPr>
              <a:t>N</a:t>
            </a:r>
            <a:r>
              <a:rPr sz="1200" spc="-20" dirty="0">
                <a:latin typeface="Trebuchet MS"/>
                <a:cs typeface="Trebuchet MS"/>
              </a:rPr>
              <a:t>e</a:t>
            </a:r>
            <a:r>
              <a:rPr sz="1200" spc="45" dirty="0">
                <a:latin typeface="Trebuchet MS"/>
                <a:cs typeface="Trebuchet MS"/>
              </a:rPr>
              <a:t>x</a:t>
            </a:r>
            <a:r>
              <a:rPr sz="1200" spc="-75" dirty="0">
                <a:latin typeface="Trebuchet MS"/>
                <a:cs typeface="Trebuchet MS"/>
              </a:rPr>
              <a:t>t”</a:t>
            </a:r>
            <a:endParaRPr sz="1200">
              <a:latin typeface="Trebuchet MS"/>
              <a:cs typeface="Trebuchet MS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8" name="object 8"/>
            <p:cNvSpPr/>
            <p:nvPr/>
          </p:nvSpPr>
          <p:spPr>
            <a:xfrm>
              <a:off x="0" y="326502"/>
              <a:ext cx="135890" cy="353695"/>
            </a:xfrm>
            <a:custGeom>
              <a:avLst/>
              <a:gdLst/>
              <a:ahLst/>
              <a:cxnLst/>
              <a:rect l="l" t="t" r="r" b="b"/>
              <a:pathLst>
                <a:path w="135890" h="353695">
                  <a:moveTo>
                    <a:pt x="135728" y="353421"/>
                  </a:moveTo>
                  <a:lnTo>
                    <a:pt x="0" y="353421"/>
                  </a:lnTo>
                  <a:lnTo>
                    <a:pt x="0" y="0"/>
                  </a:lnTo>
                  <a:lnTo>
                    <a:pt x="135728" y="0"/>
                  </a:lnTo>
                  <a:lnTo>
                    <a:pt x="135728" y="353421"/>
                  </a:lnTo>
                  <a:close/>
                </a:path>
              </a:pathLst>
            </a:custGeom>
            <a:solidFill>
              <a:srgbClr val="8228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95619" y="2458148"/>
              <a:ext cx="2552749" cy="199689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9143999" cy="514349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" y="0"/>
            <a:ext cx="9144000" cy="5143500"/>
            <a:chOff x="-1" y="0"/>
            <a:chExt cx="9144000" cy="51435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3989" cy="514349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315283"/>
              <a:ext cx="135890" cy="344170"/>
            </a:xfrm>
            <a:custGeom>
              <a:avLst/>
              <a:gdLst/>
              <a:ahLst/>
              <a:cxnLst/>
              <a:rect l="l" t="t" r="r" b="b"/>
              <a:pathLst>
                <a:path w="135890" h="344170">
                  <a:moveTo>
                    <a:pt x="135730" y="344090"/>
                  </a:moveTo>
                  <a:lnTo>
                    <a:pt x="0" y="344090"/>
                  </a:lnTo>
                  <a:lnTo>
                    <a:pt x="0" y="0"/>
                  </a:lnTo>
                  <a:lnTo>
                    <a:pt x="135730" y="0"/>
                  </a:lnTo>
                  <a:lnTo>
                    <a:pt x="135730" y="344090"/>
                  </a:lnTo>
                  <a:close/>
                </a:path>
              </a:pathLst>
            </a:custGeom>
            <a:solidFill>
              <a:srgbClr val="2236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-1" y="204340"/>
              <a:ext cx="9144000" cy="4507865"/>
            </a:xfrm>
            <a:custGeom>
              <a:avLst/>
              <a:gdLst/>
              <a:ahLst/>
              <a:cxnLst/>
              <a:rect l="l" t="t" r="r" b="b"/>
              <a:pathLst>
                <a:path w="9144000" h="4507865">
                  <a:moveTo>
                    <a:pt x="9143989" y="4507616"/>
                  </a:moveTo>
                  <a:lnTo>
                    <a:pt x="0" y="4507616"/>
                  </a:lnTo>
                  <a:lnTo>
                    <a:pt x="0" y="0"/>
                  </a:lnTo>
                  <a:lnTo>
                    <a:pt x="9143989" y="0"/>
                  </a:lnTo>
                  <a:lnTo>
                    <a:pt x="9143989" y="4507616"/>
                  </a:lnTo>
                  <a:close/>
                </a:path>
              </a:pathLst>
            </a:custGeom>
            <a:solidFill>
              <a:srgbClr val="F0C8CE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234749" y="173746"/>
            <a:ext cx="5094605" cy="916940"/>
          </a:xfrm>
          <a:prstGeom prst="rect">
            <a:avLst/>
          </a:prstGeom>
        </p:spPr>
        <p:txBody>
          <a:bodyPr vert="horz" wrap="square" lIns="0" tIns="98425" rIns="0" bIns="0" rtlCol="0">
            <a:spAutoFit/>
          </a:bodyPr>
          <a:lstStyle/>
          <a:p>
            <a:pPr marL="272415" indent="-260350">
              <a:lnSpc>
                <a:spcPct val="100000"/>
              </a:lnSpc>
              <a:spcBef>
                <a:spcPts val="775"/>
              </a:spcBef>
              <a:buSzPct val="116666"/>
              <a:buFont typeface="Lucida Sans Unicode"/>
              <a:buChar char="▪"/>
              <a:tabLst>
                <a:tab pos="271780" algn="l"/>
                <a:tab pos="273050" algn="l"/>
              </a:tabLst>
            </a:pPr>
            <a:r>
              <a:rPr sz="1200" spc="10" dirty="0">
                <a:latin typeface="Trebuchet MS"/>
                <a:cs typeface="Trebuchet MS"/>
              </a:rPr>
              <a:t>After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clicking</a:t>
            </a:r>
            <a:r>
              <a:rPr sz="1200" spc="-60" dirty="0">
                <a:latin typeface="Trebuchet MS"/>
                <a:cs typeface="Trebuchet MS"/>
              </a:rPr>
              <a:t> “Next”,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45" dirty="0">
                <a:latin typeface="Trebuchet MS"/>
                <a:cs typeface="Trebuchet MS"/>
              </a:rPr>
              <a:t>End-User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License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Agreement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(EULA)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will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-15" dirty="0">
                <a:latin typeface="Trebuchet MS"/>
                <a:cs typeface="Trebuchet MS"/>
              </a:rPr>
              <a:t>open.</a:t>
            </a:r>
            <a:endParaRPr sz="1200">
              <a:latin typeface="Trebuchet MS"/>
              <a:cs typeface="Trebuchet MS"/>
            </a:endParaRPr>
          </a:p>
          <a:p>
            <a:pPr marL="272415" indent="-260350">
              <a:lnSpc>
                <a:spcPct val="100000"/>
              </a:lnSpc>
              <a:spcBef>
                <a:spcPts val="990"/>
              </a:spcBef>
              <a:buSzPct val="116666"/>
              <a:buFont typeface="Lucida Sans Unicode"/>
              <a:buChar char="▪"/>
              <a:tabLst>
                <a:tab pos="271780" algn="l"/>
                <a:tab pos="273050" algn="l"/>
              </a:tabLst>
            </a:pPr>
            <a:r>
              <a:rPr sz="1200" spc="50" dirty="0">
                <a:latin typeface="Trebuchet MS"/>
                <a:cs typeface="Trebuchet MS"/>
              </a:rPr>
              <a:t>Check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-65" dirty="0">
                <a:latin typeface="Trebuchet MS"/>
                <a:cs typeface="Trebuchet MS"/>
              </a:rPr>
              <a:t>“I </a:t>
            </a:r>
            <a:r>
              <a:rPr sz="1200" spc="25" dirty="0">
                <a:latin typeface="Trebuchet MS"/>
                <a:cs typeface="Trebuchet MS"/>
              </a:rPr>
              <a:t>accept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terms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-5" dirty="0">
                <a:latin typeface="Trebuchet MS"/>
                <a:cs typeface="Trebuchet MS"/>
              </a:rPr>
              <a:t>in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License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Agreement”</a:t>
            </a:r>
            <a:endParaRPr sz="1200">
              <a:latin typeface="Trebuchet MS"/>
              <a:cs typeface="Trebuchet MS"/>
            </a:endParaRPr>
          </a:p>
          <a:p>
            <a:pPr marL="272415" indent="-260350">
              <a:lnSpc>
                <a:spcPct val="100000"/>
              </a:lnSpc>
              <a:spcBef>
                <a:spcPts val="990"/>
              </a:spcBef>
              <a:buSzPct val="116666"/>
              <a:buFont typeface="Lucida Sans Unicode"/>
              <a:buChar char="▪"/>
              <a:tabLst>
                <a:tab pos="271780" algn="l"/>
                <a:tab pos="273050" algn="l"/>
              </a:tabLst>
            </a:pPr>
            <a:r>
              <a:rPr sz="1200" spc="100" dirty="0">
                <a:latin typeface="Trebuchet MS"/>
                <a:cs typeface="Trebuchet MS"/>
              </a:rPr>
              <a:t>Se</a:t>
            </a:r>
            <a:r>
              <a:rPr sz="1200" spc="25" dirty="0">
                <a:latin typeface="Trebuchet MS"/>
                <a:cs typeface="Trebuchet MS"/>
              </a:rPr>
              <a:t>l</a:t>
            </a:r>
            <a:r>
              <a:rPr sz="1200" spc="35" dirty="0">
                <a:latin typeface="Trebuchet MS"/>
                <a:cs typeface="Trebuchet MS"/>
              </a:rPr>
              <a:t>e</a:t>
            </a:r>
            <a:r>
              <a:rPr sz="1200" spc="5" dirty="0">
                <a:latin typeface="Trebuchet MS"/>
                <a:cs typeface="Trebuchet MS"/>
              </a:rPr>
              <a:t>c</a:t>
            </a:r>
            <a:r>
              <a:rPr sz="1200" spc="-10" dirty="0">
                <a:latin typeface="Trebuchet MS"/>
                <a:cs typeface="Trebuchet MS"/>
              </a:rPr>
              <a:t>t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“</a:t>
            </a:r>
            <a:r>
              <a:rPr sz="1200" spc="-5" dirty="0">
                <a:latin typeface="Trebuchet MS"/>
                <a:cs typeface="Trebuchet MS"/>
              </a:rPr>
              <a:t>N</a:t>
            </a:r>
            <a:r>
              <a:rPr sz="1200" spc="-20" dirty="0">
                <a:latin typeface="Trebuchet MS"/>
                <a:cs typeface="Trebuchet MS"/>
              </a:rPr>
              <a:t>e</a:t>
            </a:r>
            <a:r>
              <a:rPr sz="1200" spc="45" dirty="0">
                <a:latin typeface="Trebuchet MS"/>
                <a:cs typeface="Trebuchet MS"/>
              </a:rPr>
              <a:t>x</a:t>
            </a:r>
            <a:r>
              <a:rPr sz="1200" spc="-75" dirty="0">
                <a:latin typeface="Trebuchet MS"/>
                <a:cs typeface="Trebuchet MS"/>
              </a:rPr>
              <a:t>t”</a:t>
            </a:r>
            <a:endParaRPr sz="1200">
              <a:latin typeface="Trebuchet MS"/>
              <a:cs typeface="Trebuchet MS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8" name="object 8"/>
            <p:cNvSpPr/>
            <p:nvPr/>
          </p:nvSpPr>
          <p:spPr>
            <a:xfrm>
              <a:off x="0" y="326502"/>
              <a:ext cx="135890" cy="353695"/>
            </a:xfrm>
            <a:custGeom>
              <a:avLst/>
              <a:gdLst/>
              <a:ahLst/>
              <a:cxnLst/>
              <a:rect l="l" t="t" r="r" b="b"/>
              <a:pathLst>
                <a:path w="135890" h="353695">
                  <a:moveTo>
                    <a:pt x="135728" y="353421"/>
                  </a:moveTo>
                  <a:lnTo>
                    <a:pt x="0" y="353421"/>
                  </a:lnTo>
                  <a:lnTo>
                    <a:pt x="0" y="0"/>
                  </a:lnTo>
                  <a:lnTo>
                    <a:pt x="135728" y="0"/>
                  </a:lnTo>
                  <a:lnTo>
                    <a:pt x="135728" y="353421"/>
                  </a:lnTo>
                  <a:close/>
                </a:path>
              </a:pathLst>
            </a:custGeom>
            <a:solidFill>
              <a:srgbClr val="8228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72169" y="1519151"/>
              <a:ext cx="3599650" cy="281744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9143999" cy="514349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" y="0"/>
            <a:ext cx="9144000" cy="5143500"/>
            <a:chOff x="-1" y="0"/>
            <a:chExt cx="9144000" cy="51435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3989" cy="514349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315283"/>
              <a:ext cx="135890" cy="344170"/>
            </a:xfrm>
            <a:custGeom>
              <a:avLst/>
              <a:gdLst/>
              <a:ahLst/>
              <a:cxnLst/>
              <a:rect l="l" t="t" r="r" b="b"/>
              <a:pathLst>
                <a:path w="135890" h="344170">
                  <a:moveTo>
                    <a:pt x="135730" y="344090"/>
                  </a:moveTo>
                  <a:lnTo>
                    <a:pt x="0" y="344090"/>
                  </a:lnTo>
                  <a:lnTo>
                    <a:pt x="0" y="0"/>
                  </a:lnTo>
                  <a:lnTo>
                    <a:pt x="135730" y="0"/>
                  </a:lnTo>
                  <a:lnTo>
                    <a:pt x="135730" y="344090"/>
                  </a:lnTo>
                  <a:close/>
                </a:path>
              </a:pathLst>
            </a:custGeom>
            <a:solidFill>
              <a:srgbClr val="2236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-1" y="204340"/>
              <a:ext cx="9144000" cy="4507865"/>
            </a:xfrm>
            <a:custGeom>
              <a:avLst/>
              <a:gdLst/>
              <a:ahLst/>
              <a:cxnLst/>
              <a:rect l="l" t="t" r="r" b="b"/>
              <a:pathLst>
                <a:path w="9144000" h="4507865">
                  <a:moveTo>
                    <a:pt x="9143989" y="4507616"/>
                  </a:moveTo>
                  <a:lnTo>
                    <a:pt x="0" y="4507616"/>
                  </a:lnTo>
                  <a:lnTo>
                    <a:pt x="0" y="0"/>
                  </a:lnTo>
                  <a:lnTo>
                    <a:pt x="9143989" y="0"/>
                  </a:lnTo>
                  <a:lnTo>
                    <a:pt x="9143989" y="4507616"/>
                  </a:lnTo>
                  <a:close/>
                </a:path>
              </a:pathLst>
            </a:custGeom>
            <a:solidFill>
              <a:srgbClr val="F0C8CE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234749" y="173746"/>
            <a:ext cx="5629910" cy="608330"/>
          </a:xfrm>
          <a:prstGeom prst="rect">
            <a:avLst/>
          </a:prstGeom>
        </p:spPr>
        <p:txBody>
          <a:bodyPr vert="horz" wrap="square" lIns="0" tIns="98425" rIns="0" bIns="0" rtlCol="0">
            <a:spAutoFit/>
          </a:bodyPr>
          <a:lstStyle/>
          <a:p>
            <a:pPr marL="272415" indent="-260350">
              <a:lnSpc>
                <a:spcPct val="100000"/>
              </a:lnSpc>
              <a:spcBef>
                <a:spcPts val="775"/>
              </a:spcBef>
              <a:buSzPct val="116666"/>
              <a:buFont typeface="Lucida Sans Unicode"/>
              <a:buChar char="▪"/>
              <a:tabLst>
                <a:tab pos="271780" algn="l"/>
                <a:tab pos="273050" algn="l"/>
              </a:tabLst>
            </a:pPr>
            <a:r>
              <a:rPr sz="1200" spc="55" dirty="0">
                <a:latin typeface="Trebuchet MS"/>
                <a:cs typeface="Trebuchet MS"/>
              </a:rPr>
              <a:t>De</a:t>
            </a:r>
            <a:r>
              <a:rPr sz="1200" spc="105" dirty="0">
                <a:latin typeface="Trebuchet MS"/>
                <a:cs typeface="Trebuchet MS"/>
              </a:rPr>
              <a:t>s</a:t>
            </a:r>
            <a:r>
              <a:rPr sz="1200" spc="-35" dirty="0">
                <a:latin typeface="Trebuchet MS"/>
                <a:cs typeface="Trebuchet MS"/>
              </a:rPr>
              <a:t>t</a:t>
            </a:r>
            <a:r>
              <a:rPr sz="1200" spc="-20" dirty="0">
                <a:latin typeface="Trebuchet MS"/>
                <a:cs typeface="Trebuchet MS"/>
              </a:rPr>
              <a:t>i</a:t>
            </a:r>
            <a:r>
              <a:rPr sz="1200" spc="30" dirty="0">
                <a:latin typeface="Trebuchet MS"/>
                <a:cs typeface="Trebuchet MS"/>
              </a:rPr>
              <a:t>n</a:t>
            </a:r>
            <a:r>
              <a:rPr sz="1200" dirty="0">
                <a:latin typeface="Trebuchet MS"/>
                <a:cs typeface="Trebuchet MS"/>
              </a:rPr>
              <a:t>ation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60" dirty="0">
                <a:latin typeface="Trebuchet MS"/>
                <a:cs typeface="Trebuchet MS"/>
              </a:rPr>
              <a:t>F</a:t>
            </a:r>
            <a:r>
              <a:rPr sz="1200" spc="20" dirty="0">
                <a:latin typeface="Trebuchet MS"/>
                <a:cs typeface="Trebuchet MS"/>
              </a:rPr>
              <a:t>o</a:t>
            </a:r>
            <a:r>
              <a:rPr sz="1200" spc="-15" dirty="0">
                <a:latin typeface="Trebuchet MS"/>
                <a:cs typeface="Trebuchet MS"/>
              </a:rPr>
              <a:t>l</a:t>
            </a:r>
            <a:r>
              <a:rPr sz="1200" spc="20" dirty="0">
                <a:latin typeface="Trebuchet MS"/>
                <a:cs typeface="Trebuchet MS"/>
              </a:rPr>
              <a:t>der</a:t>
            </a:r>
            <a:endParaRPr sz="1200">
              <a:latin typeface="Trebuchet MS"/>
              <a:cs typeface="Trebuchet MS"/>
            </a:endParaRPr>
          </a:p>
          <a:p>
            <a:pPr marL="272415" indent="-260350">
              <a:lnSpc>
                <a:spcPct val="100000"/>
              </a:lnSpc>
              <a:spcBef>
                <a:spcPts val="990"/>
              </a:spcBef>
              <a:buSzPct val="116666"/>
              <a:buFont typeface="Lucida Sans Unicode"/>
              <a:buChar char="▪"/>
              <a:tabLst>
                <a:tab pos="271780" algn="l"/>
                <a:tab pos="273050" algn="l"/>
              </a:tabLst>
            </a:pPr>
            <a:r>
              <a:rPr sz="1200" spc="70" dirty="0">
                <a:latin typeface="Trebuchet MS"/>
                <a:cs typeface="Trebuchet MS"/>
              </a:rPr>
              <a:t>Set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Destination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Folder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where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you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want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to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install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Node.js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&amp;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45" dirty="0">
                <a:latin typeface="Trebuchet MS"/>
                <a:cs typeface="Trebuchet MS"/>
              </a:rPr>
              <a:t>Select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-20" dirty="0">
                <a:latin typeface="Trebuchet MS"/>
                <a:cs typeface="Trebuchet MS"/>
              </a:rPr>
              <a:t>“Next”</a:t>
            </a:r>
            <a:endParaRPr sz="1200">
              <a:latin typeface="Trebuchet MS"/>
              <a:cs typeface="Trebuchet MS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8" name="object 8"/>
            <p:cNvSpPr/>
            <p:nvPr/>
          </p:nvSpPr>
          <p:spPr>
            <a:xfrm>
              <a:off x="0" y="326502"/>
              <a:ext cx="135890" cy="353695"/>
            </a:xfrm>
            <a:custGeom>
              <a:avLst/>
              <a:gdLst/>
              <a:ahLst/>
              <a:cxnLst/>
              <a:rect l="l" t="t" r="r" b="b"/>
              <a:pathLst>
                <a:path w="135890" h="353695">
                  <a:moveTo>
                    <a:pt x="135728" y="353421"/>
                  </a:moveTo>
                  <a:lnTo>
                    <a:pt x="0" y="353421"/>
                  </a:lnTo>
                  <a:lnTo>
                    <a:pt x="0" y="0"/>
                  </a:lnTo>
                  <a:lnTo>
                    <a:pt x="135728" y="0"/>
                  </a:lnTo>
                  <a:lnTo>
                    <a:pt x="135728" y="353421"/>
                  </a:lnTo>
                  <a:close/>
                </a:path>
              </a:pathLst>
            </a:custGeom>
            <a:solidFill>
              <a:srgbClr val="8228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55481" y="1350439"/>
              <a:ext cx="4033025" cy="315487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9143999" cy="514349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" y="0"/>
            <a:ext cx="9144000" cy="5143500"/>
            <a:chOff x="-1" y="0"/>
            <a:chExt cx="9144000" cy="51435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3989" cy="514349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315283"/>
              <a:ext cx="135890" cy="344170"/>
            </a:xfrm>
            <a:custGeom>
              <a:avLst/>
              <a:gdLst/>
              <a:ahLst/>
              <a:cxnLst/>
              <a:rect l="l" t="t" r="r" b="b"/>
              <a:pathLst>
                <a:path w="135890" h="344170">
                  <a:moveTo>
                    <a:pt x="135730" y="344090"/>
                  </a:moveTo>
                  <a:lnTo>
                    <a:pt x="0" y="344090"/>
                  </a:lnTo>
                  <a:lnTo>
                    <a:pt x="0" y="0"/>
                  </a:lnTo>
                  <a:lnTo>
                    <a:pt x="135730" y="0"/>
                  </a:lnTo>
                  <a:lnTo>
                    <a:pt x="135730" y="344090"/>
                  </a:lnTo>
                  <a:close/>
                </a:path>
              </a:pathLst>
            </a:custGeom>
            <a:solidFill>
              <a:srgbClr val="2236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-1" y="204340"/>
              <a:ext cx="9144000" cy="4507865"/>
            </a:xfrm>
            <a:custGeom>
              <a:avLst/>
              <a:gdLst/>
              <a:ahLst/>
              <a:cxnLst/>
              <a:rect l="l" t="t" r="r" b="b"/>
              <a:pathLst>
                <a:path w="9144000" h="4507865">
                  <a:moveTo>
                    <a:pt x="9143989" y="4507616"/>
                  </a:moveTo>
                  <a:lnTo>
                    <a:pt x="0" y="4507616"/>
                  </a:lnTo>
                  <a:lnTo>
                    <a:pt x="0" y="0"/>
                  </a:lnTo>
                  <a:lnTo>
                    <a:pt x="9143989" y="0"/>
                  </a:lnTo>
                  <a:lnTo>
                    <a:pt x="9143989" y="4507616"/>
                  </a:lnTo>
                  <a:close/>
                </a:path>
              </a:pathLst>
            </a:custGeom>
            <a:solidFill>
              <a:srgbClr val="F0C8CE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234749" y="173746"/>
            <a:ext cx="1289685" cy="608330"/>
          </a:xfrm>
          <a:prstGeom prst="rect">
            <a:avLst/>
          </a:prstGeom>
        </p:spPr>
        <p:txBody>
          <a:bodyPr vert="horz" wrap="square" lIns="0" tIns="98425" rIns="0" bIns="0" rtlCol="0">
            <a:spAutoFit/>
          </a:bodyPr>
          <a:lstStyle/>
          <a:p>
            <a:pPr marL="272415" indent="-260350">
              <a:lnSpc>
                <a:spcPct val="100000"/>
              </a:lnSpc>
              <a:spcBef>
                <a:spcPts val="775"/>
              </a:spcBef>
              <a:buSzPct val="116666"/>
              <a:buFont typeface="Lucida Sans Unicode"/>
              <a:buChar char="▪"/>
              <a:tabLst>
                <a:tab pos="271780" algn="l"/>
                <a:tab pos="273050" algn="l"/>
              </a:tabLst>
            </a:pPr>
            <a:r>
              <a:rPr sz="1200" spc="95" dirty="0">
                <a:latin typeface="Trebuchet MS"/>
                <a:cs typeface="Trebuchet MS"/>
              </a:rPr>
              <a:t>Cu</a:t>
            </a:r>
            <a:r>
              <a:rPr sz="1200" spc="55" dirty="0">
                <a:latin typeface="Trebuchet MS"/>
                <a:cs typeface="Trebuchet MS"/>
              </a:rPr>
              <a:t>s</a:t>
            </a:r>
            <a:r>
              <a:rPr sz="1200" spc="-30" dirty="0">
                <a:latin typeface="Trebuchet MS"/>
                <a:cs typeface="Trebuchet MS"/>
              </a:rPr>
              <a:t>t</a:t>
            </a:r>
            <a:r>
              <a:rPr sz="1200" spc="25" dirty="0">
                <a:latin typeface="Trebuchet MS"/>
                <a:cs typeface="Trebuchet MS"/>
              </a:rPr>
              <a:t>o</a:t>
            </a:r>
            <a:r>
              <a:rPr sz="1200" spc="45" dirty="0">
                <a:latin typeface="Trebuchet MS"/>
                <a:cs typeface="Trebuchet MS"/>
              </a:rPr>
              <a:t>m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114" dirty="0">
                <a:latin typeface="Trebuchet MS"/>
                <a:cs typeface="Trebuchet MS"/>
              </a:rPr>
              <a:t>S</a:t>
            </a:r>
            <a:r>
              <a:rPr sz="1200" spc="100" dirty="0">
                <a:latin typeface="Trebuchet MS"/>
                <a:cs typeface="Trebuchet MS"/>
              </a:rPr>
              <a:t>e</a:t>
            </a:r>
            <a:r>
              <a:rPr sz="1200" spc="-20" dirty="0">
                <a:latin typeface="Trebuchet MS"/>
                <a:cs typeface="Trebuchet MS"/>
              </a:rPr>
              <a:t>t</a:t>
            </a:r>
            <a:r>
              <a:rPr sz="1200" spc="45" dirty="0">
                <a:latin typeface="Trebuchet MS"/>
                <a:cs typeface="Trebuchet MS"/>
              </a:rPr>
              <a:t>up</a:t>
            </a:r>
            <a:endParaRPr sz="1200">
              <a:latin typeface="Trebuchet MS"/>
              <a:cs typeface="Trebuchet MS"/>
            </a:endParaRPr>
          </a:p>
          <a:p>
            <a:pPr marL="272415" indent="-260350">
              <a:lnSpc>
                <a:spcPct val="100000"/>
              </a:lnSpc>
              <a:spcBef>
                <a:spcPts val="990"/>
              </a:spcBef>
              <a:buSzPct val="116666"/>
              <a:buFont typeface="Lucida Sans Unicode"/>
              <a:buChar char="▪"/>
              <a:tabLst>
                <a:tab pos="271780" algn="l"/>
                <a:tab pos="273050" algn="l"/>
              </a:tabLst>
            </a:pPr>
            <a:r>
              <a:rPr sz="1200" spc="100" dirty="0">
                <a:latin typeface="Trebuchet MS"/>
                <a:cs typeface="Trebuchet MS"/>
              </a:rPr>
              <a:t>Se</a:t>
            </a:r>
            <a:r>
              <a:rPr sz="1200" spc="25" dirty="0">
                <a:latin typeface="Trebuchet MS"/>
                <a:cs typeface="Trebuchet MS"/>
              </a:rPr>
              <a:t>l</a:t>
            </a:r>
            <a:r>
              <a:rPr sz="1200" spc="35" dirty="0">
                <a:latin typeface="Trebuchet MS"/>
                <a:cs typeface="Trebuchet MS"/>
              </a:rPr>
              <a:t>e</a:t>
            </a:r>
            <a:r>
              <a:rPr sz="1200" spc="5" dirty="0">
                <a:latin typeface="Trebuchet MS"/>
                <a:cs typeface="Trebuchet MS"/>
              </a:rPr>
              <a:t>c</a:t>
            </a:r>
            <a:r>
              <a:rPr sz="1200" spc="-10" dirty="0">
                <a:latin typeface="Trebuchet MS"/>
                <a:cs typeface="Trebuchet MS"/>
              </a:rPr>
              <a:t>t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“</a:t>
            </a:r>
            <a:r>
              <a:rPr sz="1200" spc="-5" dirty="0">
                <a:latin typeface="Trebuchet MS"/>
                <a:cs typeface="Trebuchet MS"/>
              </a:rPr>
              <a:t>N</a:t>
            </a:r>
            <a:r>
              <a:rPr sz="1200" spc="-20" dirty="0">
                <a:latin typeface="Trebuchet MS"/>
                <a:cs typeface="Trebuchet MS"/>
              </a:rPr>
              <a:t>e</a:t>
            </a:r>
            <a:r>
              <a:rPr sz="1200" spc="45" dirty="0">
                <a:latin typeface="Trebuchet MS"/>
                <a:cs typeface="Trebuchet MS"/>
              </a:rPr>
              <a:t>x</a:t>
            </a:r>
            <a:r>
              <a:rPr sz="1200" spc="-75" dirty="0">
                <a:latin typeface="Trebuchet MS"/>
                <a:cs typeface="Trebuchet MS"/>
              </a:rPr>
              <a:t>t”</a:t>
            </a:r>
            <a:endParaRPr sz="1200">
              <a:latin typeface="Trebuchet MS"/>
              <a:cs typeface="Trebuchet MS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8" name="object 8"/>
            <p:cNvSpPr/>
            <p:nvPr/>
          </p:nvSpPr>
          <p:spPr>
            <a:xfrm>
              <a:off x="0" y="326502"/>
              <a:ext cx="135890" cy="353695"/>
            </a:xfrm>
            <a:custGeom>
              <a:avLst/>
              <a:gdLst/>
              <a:ahLst/>
              <a:cxnLst/>
              <a:rect l="l" t="t" r="r" b="b"/>
              <a:pathLst>
                <a:path w="135890" h="353695">
                  <a:moveTo>
                    <a:pt x="135728" y="353421"/>
                  </a:moveTo>
                  <a:lnTo>
                    <a:pt x="0" y="353421"/>
                  </a:lnTo>
                  <a:lnTo>
                    <a:pt x="0" y="0"/>
                  </a:lnTo>
                  <a:lnTo>
                    <a:pt x="135728" y="0"/>
                  </a:lnTo>
                  <a:lnTo>
                    <a:pt x="135728" y="353421"/>
                  </a:lnTo>
                  <a:close/>
                </a:path>
              </a:pathLst>
            </a:custGeom>
            <a:solidFill>
              <a:srgbClr val="8228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56369" y="1432376"/>
              <a:ext cx="3831250" cy="299099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9143999" cy="514349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" y="0"/>
            <a:ext cx="9144000" cy="5143500"/>
            <a:chOff x="-1" y="0"/>
            <a:chExt cx="9144000" cy="51435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3989" cy="514349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315283"/>
              <a:ext cx="135890" cy="344170"/>
            </a:xfrm>
            <a:custGeom>
              <a:avLst/>
              <a:gdLst/>
              <a:ahLst/>
              <a:cxnLst/>
              <a:rect l="l" t="t" r="r" b="b"/>
              <a:pathLst>
                <a:path w="135890" h="344170">
                  <a:moveTo>
                    <a:pt x="135730" y="344090"/>
                  </a:moveTo>
                  <a:lnTo>
                    <a:pt x="0" y="344090"/>
                  </a:lnTo>
                  <a:lnTo>
                    <a:pt x="0" y="0"/>
                  </a:lnTo>
                  <a:lnTo>
                    <a:pt x="135730" y="0"/>
                  </a:lnTo>
                  <a:lnTo>
                    <a:pt x="135730" y="344090"/>
                  </a:lnTo>
                  <a:close/>
                </a:path>
              </a:pathLst>
            </a:custGeom>
            <a:solidFill>
              <a:srgbClr val="2236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-1" y="204340"/>
              <a:ext cx="9144000" cy="4507865"/>
            </a:xfrm>
            <a:custGeom>
              <a:avLst/>
              <a:gdLst/>
              <a:ahLst/>
              <a:cxnLst/>
              <a:rect l="l" t="t" r="r" b="b"/>
              <a:pathLst>
                <a:path w="9144000" h="4507865">
                  <a:moveTo>
                    <a:pt x="9143989" y="4507616"/>
                  </a:moveTo>
                  <a:lnTo>
                    <a:pt x="0" y="4507616"/>
                  </a:lnTo>
                  <a:lnTo>
                    <a:pt x="0" y="0"/>
                  </a:lnTo>
                  <a:lnTo>
                    <a:pt x="9143989" y="0"/>
                  </a:lnTo>
                  <a:lnTo>
                    <a:pt x="9143989" y="4507616"/>
                  </a:lnTo>
                  <a:close/>
                </a:path>
              </a:pathLst>
            </a:custGeom>
            <a:solidFill>
              <a:srgbClr val="F0C8CE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234749" y="173746"/>
            <a:ext cx="1982470" cy="608330"/>
          </a:xfrm>
          <a:prstGeom prst="rect">
            <a:avLst/>
          </a:prstGeom>
        </p:spPr>
        <p:txBody>
          <a:bodyPr vert="horz" wrap="square" lIns="0" tIns="98425" rIns="0" bIns="0" rtlCol="0">
            <a:spAutoFit/>
          </a:bodyPr>
          <a:lstStyle/>
          <a:p>
            <a:pPr marL="272415" indent="-260350">
              <a:lnSpc>
                <a:spcPct val="100000"/>
              </a:lnSpc>
              <a:spcBef>
                <a:spcPts val="775"/>
              </a:spcBef>
              <a:buSzPct val="116666"/>
              <a:buFont typeface="Lucida Sans Unicode"/>
              <a:buChar char="▪"/>
              <a:tabLst>
                <a:tab pos="271780" algn="l"/>
                <a:tab pos="273050" algn="l"/>
              </a:tabLst>
            </a:pPr>
            <a:r>
              <a:rPr sz="1200" spc="90" dirty="0">
                <a:latin typeface="Trebuchet MS"/>
                <a:cs typeface="Trebuchet MS"/>
              </a:rPr>
              <a:t>R</a:t>
            </a:r>
            <a:r>
              <a:rPr sz="1200" spc="15" dirty="0">
                <a:latin typeface="Trebuchet MS"/>
                <a:cs typeface="Trebuchet MS"/>
              </a:rPr>
              <a:t>e</a:t>
            </a:r>
            <a:r>
              <a:rPr sz="1200" spc="40" dirty="0">
                <a:latin typeface="Trebuchet MS"/>
                <a:cs typeface="Trebuchet MS"/>
              </a:rPr>
              <a:t>ady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-30" dirty="0">
                <a:latin typeface="Trebuchet MS"/>
                <a:cs typeface="Trebuchet MS"/>
              </a:rPr>
              <a:t>t</a:t>
            </a:r>
            <a:r>
              <a:rPr sz="1200" spc="30" dirty="0">
                <a:latin typeface="Trebuchet MS"/>
                <a:cs typeface="Trebuchet MS"/>
              </a:rPr>
              <a:t>o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I</a:t>
            </a:r>
            <a:r>
              <a:rPr sz="1200" spc="15" dirty="0">
                <a:latin typeface="Trebuchet MS"/>
                <a:cs typeface="Trebuchet MS"/>
              </a:rPr>
              <a:t>n</a:t>
            </a:r>
            <a:r>
              <a:rPr sz="1200" spc="105" dirty="0">
                <a:latin typeface="Trebuchet MS"/>
                <a:cs typeface="Trebuchet MS"/>
              </a:rPr>
              <a:t>s</a:t>
            </a:r>
            <a:r>
              <a:rPr sz="1200" spc="-15" dirty="0">
                <a:latin typeface="Trebuchet MS"/>
                <a:cs typeface="Trebuchet MS"/>
              </a:rPr>
              <a:t>t</a:t>
            </a:r>
            <a:r>
              <a:rPr sz="1200" spc="25" dirty="0">
                <a:latin typeface="Trebuchet MS"/>
                <a:cs typeface="Trebuchet MS"/>
              </a:rPr>
              <a:t>a</a:t>
            </a:r>
            <a:r>
              <a:rPr sz="1200" spc="-5" dirty="0">
                <a:latin typeface="Trebuchet MS"/>
                <a:cs typeface="Trebuchet MS"/>
              </a:rPr>
              <a:t>l</a:t>
            </a:r>
            <a:r>
              <a:rPr sz="1200" spc="5" dirty="0">
                <a:latin typeface="Trebuchet MS"/>
                <a:cs typeface="Trebuchet MS"/>
              </a:rPr>
              <a:t>l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25" dirty="0">
                <a:latin typeface="Trebuchet MS"/>
                <a:cs typeface="Trebuchet MS"/>
              </a:rPr>
              <a:t>N</a:t>
            </a:r>
            <a:r>
              <a:rPr sz="1200" spc="-40" dirty="0">
                <a:latin typeface="Trebuchet MS"/>
                <a:cs typeface="Trebuchet MS"/>
              </a:rPr>
              <a:t>ode.js.</a:t>
            </a:r>
            <a:endParaRPr sz="1200">
              <a:latin typeface="Trebuchet MS"/>
              <a:cs typeface="Trebuchet MS"/>
            </a:endParaRPr>
          </a:p>
          <a:p>
            <a:pPr marL="272415" indent="-260350">
              <a:lnSpc>
                <a:spcPct val="100000"/>
              </a:lnSpc>
              <a:spcBef>
                <a:spcPts val="990"/>
              </a:spcBef>
              <a:buSzPct val="116666"/>
              <a:buFont typeface="Lucida Sans Unicode"/>
              <a:buChar char="▪"/>
              <a:tabLst>
                <a:tab pos="271780" algn="l"/>
                <a:tab pos="273050" algn="l"/>
              </a:tabLst>
            </a:pPr>
            <a:r>
              <a:rPr sz="1200" spc="100" dirty="0">
                <a:latin typeface="Trebuchet MS"/>
                <a:cs typeface="Trebuchet MS"/>
              </a:rPr>
              <a:t>Se</a:t>
            </a:r>
            <a:r>
              <a:rPr sz="1200" spc="25" dirty="0">
                <a:latin typeface="Trebuchet MS"/>
                <a:cs typeface="Trebuchet MS"/>
              </a:rPr>
              <a:t>l</a:t>
            </a:r>
            <a:r>
              <a:rPr sz="1200" spc="35" dirty="0">
                <a:latin typeface="Trebuchet MS"/>
                <a:cs typeface="Trebuchet MS"/>
              </a:rPr>
              <a:t>e</a:t>
            </a:r>
            <a:r>
              <a:rPr sz="1200" spc="5" dirty="0">
                <a:latin typeface="Trebuchet MS"/>
                <a:cs typeface="Trebuchet MS"/>
              </a:rPr>
              <a:t>c</a:t>
            </a:r>
            <a:r>
              <a:rPr sz="1200" spc="-10" dirty="0">
                <a:latin typeface="Trebuchet MS"/>
                <a:cs typeface="Trebuchet MS"/>
              </a:rPr>
              <a:t>t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-25" dirty="0">
                <a:latin typeface="Trebuchet MS"/>
                <a:cs typeface="Trebuchet MS"/>
              </a:rPr>
              <a:t>“I</a:t>
            </a:r>
            <a:r>
              <a:rPr sz="1200" spc="-45" dirty="0">
                <a:latin typeface="Trebuchet MS"/>
                <a:cs typeface="Trebuchet MS"/>
              </a:rPr>
              <a:t>n</a:t>
            </a:r>
            <a:r>
              <a:rPr sz="1200" spc="105" dirty="0">
                <a:latin typeface="Trebuchet MS"/>
                <a:cs typeface="Trebuchet MS"/>
              </a:rPr>
              <a:t>s</a:t>
            </a:r>
            <a:r>
              <a:rPr sz="1200" spc="-15" dirty="0">
                <a:latin typeface="Trebuchet MS"/>
                <a:cs typeface="Trebuchet MS"/>
              </a:rPr>
              <a:t>t</a:t>
            </a:r>
            <a:r>
              <a:rPr sz="1200" spc="25" dirty="0">
                <a:latin typeface="Trebuchet MS"/>
                <a:cs typeface="Trebuchet MS"/>
              </a:rPr>
              <a:t>a</a:t>
            </a:r>
            <a:r>
              <a:rPr sz="1200" spc="-5" dirty="0">
                <a:latin typeface="Trebuchet MS"/>
                <a:cs typeface="Trebuchet MS"/>
              </a:rPr>
              <a:t>l</a:t>
            </a:r>
            <a:r>
              <a:rPr sz="1200" spc="-40" dirty="0">
                <a:latin typeface="Trebuchet MS"/>
                <a:cs typeface="Trebuchet MS"/>
              </a:rPr>
              <a:t>l</a:t>
            </a:r>
            <a:r>
              <a:rPr sz="1200" spc="-140" dirty="0">
                <a:latin typeface="Trebuchet MS"/>
                <a:cs typeface="Trebuchet MS"/>
              </a:rPr>
              <a:t>”</a:t>
            </a:r>
            <a:endParaRPr sz="1200">
              <a:latin typeface="Trebuchet MS"/>
              <a:cs typeface="Trebuchet MS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8" name="object 8"/>
            <p:cNvSpPr/>
            <p:nvPr/>
          </p:nvSpPr>
          <p:spPr>
            <a:xfrm>
              <a:off x="0" y="326502"/>
              <a:ext cx="135890" cy="353695"/>
            </a:xfrm>
            <a:custGeom>
              <a:avLst/>
              <a:gdLst/>
              <a:ahLst/>
              <a:cxnLst/>
              <a:rect l="l" t="t" r="r" b="b"/>
              <a:pathLst>
                <a:path w="135890" h="353695">
                  <a:moveTo>
                    <a:pt x="135728" y="353421"/>
                  </a:moveTo>
                  <a:lnTo>
                    <a:pt x="0" y="353421"/>
                  </a:lnTo>
                  <a:lnTo>
                    <a:pt x="0" y="0"/>
                  </a:lnTo>
                  <a:lnTo>
                    <a:pt x="135728" y="0"/>
                  </a:lnTo>
                  <a:lnTo>
                    <a:pt x="135728" y="353421"/>
                  </a:lnTo>
                  <a:close/>
                </a:path>
              </a:pathLst>
            </a:custGeom>
            <a:solidFill>
              <a:srgbClr val="8228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80606" y="1447489"/>
              <a:ext cx="3782774" cy="296077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9143999" cy="514349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3989" cy="514349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202405"/>
              <a:ext cx="135890" cy="344170"/>
            </a:xfrm>
            <a:custGeom>
              <a:avLst/>
              <a:gdLst/>
              <a:ahLst/>
              <a:cxnLst/>
              <a:rect l="l" t="t" r="r" b="b"/>
              <a:pathLst>
                <a:path w="135890" h="344170">
                  <a:moveTo>
                    <a:pt x="135730" y="344090"/>
                  </a:moveTo>
                  <a:lnTo>
                    <a:pt x="0" y="344090"/>
                  </a:lnTo>
                  <a:lnTo>
                    <a:pt x="0" y="0"/>
                  </a:lnTo>
                  <a:lnTo>
                    <a:pt x="135730" y="0"/>
                  </a:lnTo>
                  <a:lnTo>
                    <a:pt x="135730" y="344090"/>
                  </a:lnTo>
                  <a:close/>
                </a:path>
              </a:pathLst>
            </a:custGeom>
            <a:solidFill>
              <a:srgbClr val="2236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208756" y="221200"/>
            <a:ext cx="425640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b="1" spc="-70" dirty="0">
                <a:solidFill>
                  <a:srgbClr val="22366A"/>
                </a:solidFill>
                <a:latin typeface="Trebuchet MS"/>
                <a:cs typeface="Trebuchet MS"/>
              </a:rPr>
              <a:t>T</a:t>
            </a:r>
            <a:r>
              <a:rPr sz="1300" b="1" spc="20" dirty="0">
                <a:solidFill>
                  <a:srgbClr val="22366A"/>
                </a:solidFill>
                <a:latin typeface="Trebuchet MS"/>
                <a:cs typeface="Trebuchet MS"/>
              </a:rPr>
              <a:t>yp</a:t>
            </a:r>
            <a:r>
              <a:rPr sz="1300" b="1" spc="15" dirty="0">
                <a:solidFill>
                  <a:srgbClr val="22366A"/>
                </a:solidFill>
                <a:latin typeface="Trebuchet MS"/>
                <a:cs typeface="Trebuchet MS"/>
              </a:rPr>
              <a:t>e</a:t>
            </a:r>
            <a:r>
              <a:rPr sz="1300" b="1" spc="125" dirty="0">
                <a:solidFill>
                  <a:srgbClr val="22366A"/>
                </a:solidFill>
                <a:latin typeface="Trebuchet MS"/>
                <a:cs typeface="Trebuchet MS"/>
              </a:rPr>
              <a:t>s</a:t>
            </a:r>
            <a:r>
              <a:rPr sz="1300" b="1" spc="-120" dirty="0">
                <a:solidFill>
                  <a:srgbClr val="22366A"/>
                </a:solidFill>
                <a:latin typeface="Trebuchet MS"/>
                <a:cs typeface="Trebuchet MS"/>
              </a:rPr>
              <a:t> </a:t>
            </a:r>
            <a:r>
              <a:rPr sz="1300" b="1" spc="-10" dirty="0">
                <a:solidFill>
                  <a:srgbClr val="22366A"/>
                </a:solidFill>
                <a:latin typeface="Trebuchet MS"/>
                <a:cs typeface="Trebuchet MS"/>
              </a:rPr>
              <a:t>o</a:t>
            </a:r>
            <a:r>
              <a:rPr sz="1300" b="1" spc="30" dirty="0">
                <a:solidFill>
                  <a:srgbClr val="22366A"/>
                </a:solidFill>
                <a:latin typeface="Trebuchet MS"/>
                <a:cs typeface="Trebuchet MS"/>
              </a:rPr>
              <a:t>f</a:t>
            </a:r>
            <a:r>
              <a:rPr sz="1300" b="1" spc="-105" dirty="0">
                <a:solidFill>
                  <a:srgbClr val="22366A"/>
                </a:solidFill>
                <a:latin typeface="Trebuchet MS"/>
                <a:cs typeface="Trebuchet MS"/>
              </a:rPr>
              <a:t> </a:t>
            </a:r>
            <a:r>
              <a:rPr sz="1300" b="1" spc="75" dirty="0">
                <a:solidFill>
                  <a:srgbClr val="22366A"/>
                </a:solidFill>
                <a:latin typeface="Trebuchet MS"/>
                <a:cs typeface="Trebuchet MS"/>
              </a:rPr>
              <a:t>API</a:t>
            </a:r>
            <a:endParaRPr sz="13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1300" spc="95" dirty="0">
                <a:solidFill>
                  <a:srgbClr val="22366A"/>
                </a:solidFill>
                <a:latin typeface="Trebuchet MS"/>
                <a:cs typeface="Trebuchet MS"/>
              </a:rPr>
              <a:t>APIs</a:t>
            </a:r>
            <a:r>
              <a:rPr sz="1300" spc="-100" dirty="0">
                <a:solidFill>
                  <a:srgbClr val="22366A"/>
                </a:solidFill>
                <a:latin typeface="Trebuchet MS"/>
                <a:cs typeface="Trebuchet MS"/>
              </a:rPr>
              <a:t> </a:t>
            </a:r>
            <a:r>
              <a:rPr sz="1300" spc="40" dirty="0">
                <a:solidFill>
                  <a:srgbClr val="22366A"/>
                </a:solidFill>
                <a:latin typeface="Trebuchet MS"/>
                <a:cs typeface="Trebuchet MS"/>
              </a:rPr>
              <a:t>can</a:t>
            </a:r>
            <a:r>
              <a:rPr sz="1300" spc="-80" dirty="0">
                <a:solidFill>
                  <a:srgbClr val="22366A"/>
                </a:solidFill>
                <a:latin typeface="Trebuchet MS"/>
                <a:cs typeface="Trebuchet MS"/>
              </a:rPr>
              <a:t> </a:t>
            </a:r>
            <a:r>
              <a:rPr sz="1300" spc="35" dirty="0">
                <a:solidFill>
                  <a:srgbClr val="22366A"/>
                </a:solidFill>
                <a:latin typeface="Trebuchet MS"/>
                <a:cs typeface="Trebuchet MS"/>
              </a:rPr>
              <a:t>be</a:t>
            </a:r>
            <a:r>
              <a:rPr sz="1300" spc="-95" dirty="0">
                <a:solidFill>
                  <a:srgbClr val="22366A"/>
                </a:solidFill>
                <a:latin typeface="Trebuchet MS"/>
                <a:cs typeface="Trebuchet MS"/>
              </a:rPr>
              <a:t> </a:t>
            </a:r>
            <a:r>
              <a:rPr sz="1300" spc="20" dirty="0">
                <a:solidFill>
                  <a:srgbClr val="22366A"/>
                </a:solidFill>
                <a:latin typeface="Trebuchet MS"/>
                <a:cs typeface="Trebuchet MS"/>
              </a:rPr>
              <a:t>categorized</a:t>
            </a:r>
            <a:r>
              <a:rPr sz="1300" spc="-80" dirty="0">
                <a:solidFill>
                  <a:srgbClr val="22366A"/>
                </a:solidFill>
                <a:latin typeface="Trebuchet MS"/>
                <a:cs typeface="Trebuchet MS"/>
              </a:rPr>
              <a:t> </a:t>
            </a:r>
            <a:r>
              <a:rPr sz="1300" spc="55" dirty="0">
                <a:solidFill>
                  <a:srgbClr val="22366A"/>
                </a:solidFill>
                <a:latin typeface="Trebuchet MS"/>
                <a:cs typeface="Trebuchet MS"/>
              </a:rPr>
              <a:t>based</a:t>
            </a:r>
            <a:r>
              <a:rPr sz="1300" spc="-95" dirty="0">
                <a:solidFill>
                  <a:srgbClr val="22366A"/>
                </a:solidFill>
                <a:latin typeface="Trebuchet MS"/>
                <a:cs typeface="Trebuchet MS"/>
              </a:rPr>
              <a:t> </a:t>
            </a:r>
            <a:r>
              <a:rPr sz="1300" spc="35" dirty="0">
                <a:solidFill>
                  <a:srgbClr val="22366A"/>
                </a:solidFill>
                <a:latin typeface="Trebuchet MS"/>
                <a:cs typeface="Trebuchet MS"/>
              </a:rPr>
              <a:t>on</a:t>
            </a:r>
            <a:r>
              <a:rPr sz="1300" spc="-75" dirty="0">
                <a:solidFill>
                  <a:srgbClr val="22366A"/>
                </a:solidFill>
                <a:latin typeface="Trebuchet MS"/>
                <a:cs typeface="Trebuchet MS"/>
              </a:rPr>
              <a:t> </a:t>
            </a:r>
            <a:r>
              <a:rPr sz="1300" dirty="0">
                <a:solidFill>
                  <a:srgbClr val="22366A"/>
                </a:solidFill>
                <a:latin typeface="Trebuchet MS"/>
                <a:cs typeface="Trebuchet MS"/>
              </a:rPr>
              <a:t>their</a:t>
            </a:r>
            <a:r>
              <a:rPr sz="1300" spc="-80" dirty="0">
                <a:solidFill>
                  <a:srgbClr val="22366A"/>
                </a:solidFill>
                <a:latin typeface="Trebuchet MS"/>
                <a:cs typeface="Trebuchet MS"/>
              </a:rPr>
              <a:t> </a:t>
            </a:r>
            <a:r>
              <a:rPr sz="1300" spc="25" dirty="0">
                <a:solidFill>
                  <a:srgbClr val="22366A"/>
                </a:solidFill>
                <a:latin typeface="Trebuchet MS"/>
                <a:cs typeface="Trebuchet MS"/>
              </a:rPr>
              <a:t>release</a:t>
            </a:r>
            <a:r>
              <a:rPr sz="1300" spc="-85" dirty="0">
                <a:solidFill>
                  <a:srgbClr val="22366A"/>
                </a:solidFill>
                <a:latin typeface="Trebuchet MS"/>
                <a:cs typeface="Trebuchet MS"/>
              </a:rPr>
              <a:t> </a:t>
            </a:r>
            <a:r>
              <a:rPr sz="1300" spc="-5" dirty="0">
                <a:solidFill>
                  <a:srgbClr val="22366A"/>
                </a:solidFill>
                <a:latin typeface="Trebuchet MS"/>
                <a:cs typeface="Trebuchet MS"/>
              </a:rPr>
              <a:t>policies.</a:t>
            </a:r>
            <a:endParaRPr sz="1300">
              <a:latin typeface="Trebuchet MS"/>
              <a:cs typeface="Trebuchet M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61432" y="1128459"/>
            <a:ext cx="175260" cy="374015"/>
          </a:xfrm>
          <a:custGeom>
            <a:avLst/>
            <a:gdLst/>
            <a:ahLst/>
            <a:cxnLst/>
            <a:rect l="l" t="t" r="r" b="b"/>
            <a:pathLst>
              <a:path w="175259" h="374015">
                <a:moveTo>
                  <a:pt x="175259" y="373912"/>
                </a:moveTo>
                <a:lnTo>
                  <a:pt x="0" y="373912"/>
                </a:lnTo>
                <a:lnTo>
                  <a:pt x="0" y="0"/>
                </a:lnTo>
                <a:lnTo>
                  <a:pt x="175259" y="0"/>
                </a:lnTo>
                <a:lnTo>
                  <a:pt x="175259" y="373912"/>
                </a:lnTo>
                <a:close/>
              </a:path>
            </a:pathLst>
          </a:custGeom>
          <a:solidFill>
            <a:srgbClr val="22366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709718" y="1174365"/>
            <a:ext cx="7692390" cy="1549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solidFill>
                  <a:srgbClr val="223668"/>
                </a:solidFill>
                <a:latin typeface="Trebuchet MS"/>
                <a:cs typeface="Trebuchet MS"/>
              </a:rPr>
              <a:t>Pri</a:t>
            </a:r>
            <a:r>
              <a:rPr sz="1400" b="1" spc="-30" dirty="0">
                <a:solidFill>
                  <a:srgbClr val="223668"/>
                </a:solidFill>
                <a:latin typeface="Trebuchet MS"/>
                <a:cs typeface="Trebuchet MS"/>
              </a:rPr>
              <a:t>v</a:t>
            </a:r>
            <a:r>
              <a:rPr sz="1400" b="1" spc="20" dirty="0">
                <a:solidFill>
                  <a:srgbClr val="223668"/>
                </a:solidFill>
                <a:latin typeface="Trebuchet MS"/>
                <a:cs typeface="Trebuchet MS"/>
              </a:rPr>
              <a:t>a</a:t>
            </a:r>
            <a:r>
              <a:rPr sz="1400" b="1" dirty="0">
                <a:solidFill>
                  <a:srgbClr val="223668"/>
                </a:solidFill>
                <a:latin typeface="Trebuchet MS"/>
                <a:cs typeface="Trebuchet MS"/>
              </a:rPr>
              <a:t>te</a:t>
            </a:r>
            <a:r>
              <a:rPr sz="1400" b="1" spc="-114" dirty="0">
                <a:solidFill>
                  <a:srgbClr val="223668"/>
                </a:solidFill>
                <a:latin typeface="Trebuchet MS"/>
                <a:cs typeface="Trebuchet MS"/>
              </a:rPr>
              <a:t> </a:t>
            </a:r>
            <a:r>
              <a:rPr sz="1400" b="1" spc="90" dirty="0">
                <a:solidFill>
                  <a:srgbClr val="223668"/>
                </a:solidFill>
                <a:latin typeface="Trebuchet MS"/>
                <a:cs typeface="Trebuchet MS"/>
              </a:rPr>
              <a:t>APIs</a:t>
            </a: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400">
              <a:latin typeface="Trebuchet MS"/>
              <a:cs typeface="Trebuchet MS"/>
            </a:endParaRPr>
          </a:p>
          <a:p>
            <a:pPr marL="122555" marR="407034">
              <a:lnSpc>
                <a:spcPct val="100000"/>
              </a:lnSpc>
            </a:pPr>
            <a:r>
              <a:rPr sz="1200" spc="20" dirty="0">
                <a:latin typeface="Trebuchet MS"/>
                <a:cs typeface="Trebuchet MS"/>
              </a:rPr>
              <a:t>The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interfaces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of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this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application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software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are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45" dirty="0">
                <a:latin typeface="Trebuchet MS"/>
                <a:cs typeface="Trebuchet MS"/>
              </a:rPr>
              <a:t>designed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to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improve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services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and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solutions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within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 </a:t>
            </a:r>
            <a:r>
              <a:rPr sz="1200" spc="2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organization.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Contractors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70" dirty="0">
                <a:latin typeface="Trebuchet MS"/>
                <a:cs typeface="Trebuchet MS"/>
              </a:rPr>
              <a:t>as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well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70" dirty="0">
                <a:latin typeface="Trebuchet MS"/>
                <a:cs typeface="Trebuchet MS"/>
              </a:rPr>
              <a:t>as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in-house</a:t>
            </a:r>
            <a:r>
              <a:rPr sz="1200" spc="-90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developers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can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55" dirty="0">
                <a:latin typeface="Trebuchet MS"/>
                <a:cs typeface="Trebuchet MS"/>
              </a:rPr>
              <a:t>use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these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90" dirty="0">
                <a:latin typeface="Trebuchet MS"/>
                <a:cs typeface="Trebuchet MS"/>
              </a:rPr>
              <a:t>APIs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to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build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new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systems.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122555" marR="5080">
              <a:lnSpc>
                <a:spcPct val="100000"/>
              </a:lnSpc>
              <a:spcBef>
                <a:spcPts val="5"/>
              </a:spcBef>
            </a:pPr>
            <a:r>
              <a:rPr sz="1200" spc="20" dirty="0">
                <a:latin typeface="Trebuchet MS"/>
                <a:cs typeface="Trebuchet MS"/>
              </a:rPr>
              <a:t>In </a:t>
            </a:r>
            <a:r>
              <a:rPr sz="1200" spc="25" dirty="0">
                <a:latin typeface="Trebuchet MS"/>
                <a:cs typeface="Trebuchet MS"/>
              </a:rPr>
              <a:t>this </a:t>
            </a:r>
            <a:r>
              <a:rPr sz="1200" spc="10" dirty="0">
                <a:latin typeface="Trebuchet MS"/>
                <a:cs typeface="Trebuchet MS"/>
              </a:rPr>
              <a:t>scenario, </a:t>
            </a:r>
            <a:r>
              <a:rPr sz="1200" spc="15" dirty="0">
                <a:latin typeface="Trebuchet MS"/>
                <a:cs typeface="Trebuchet MS"/>
              </a:rPr>
              <a:t>the </a:t>
            </a:r>
            <a:r>
              <a:rPr sz="1200" spc="-10" dirty="0">
                <a:latin typeface="Trebuchet MS"/>
                <a:cs typeface="Trebuchet MS"/>
              </a:rPr>
              <a:t>app’s </a:t>
            </a:r>
            <a:r>
              <a:rPr sz="1200" spc="10" dirty="0">
                <a:latin typeface="Trebuchet MS"/>
                <a:cs typeface="Trebuchet MS"/>
              </a:rPr>
              <a:t>interface </a:t>
            </a:r>
            <a:r>
              <a:rPr sz="1200" spc="25" dirty="0">
                <a:latin typeface="Trebuchet MS"/>
                <a:cs typeface="Trebuchet MS"/>
              </a:rPr>
              <a:t>remains </a:t>
            </a:r>
            <a:r>
              <a:rPr sz="1200" spc="10" dirty="0">
                <a:latin typeface="Trebuchet MS"/>
                <a:cs typeface="Trebuchet MS"/>
              </a:rPr>
              <a:t>available </a:t>
            </a:r>
            <a:r>
              <a:rPr sz="1200" spc="20" dirty="0">
                <a:latin typeface="Trebuchet MS"/>
                <a:cs typeface="Trebuchet MS"/>
              </a:rPr>
              <a:t>only </a:t>
            </a:r>
            <a:r>
              <a:rPr sz="1200" spc="15" dirty="0">
                <a:latin typeface="Trebuchet MS"/>
                <a:cs typeface="Trebuchet MS"/>
              </a:rPr>
              <a:t>for </a:t>
            </a:r>
            <a:r>
              <a:rPr sz="1200" spc="40" dirty="0">
                <a:latin typeface="Trebuchet MS"/>
                <a:cs typeface="Trebuchet MS"/>
              </a:rPr>
              <a:t>those </a:t>
            </a:r>
            <a:r>
              <a:rPr sz="1200" spc="20" dirty="0">
                <a:latin typeface="Trebuchet MS"/>
                <a:cs typeface="Trebuchet MS"/>
              </a:rPr>
              <a:t>people </a:t>
            </a:r>
            <a:r>
              <a:rPr sz="1200" spc="35" dirty="0">
                <a:latin typeface="Trebuchet MS"/>
                <a:cs typeface="Trebuchet MS"/>
              </a:rPr>
              <a:t>who </a:t>
            </a:r>
            <a:r>
              <a:rPr sz="1200" spc="15" dirty="0">
                <a:latin typeface="Trebuchet MS"/>
                <a:cs typeface="Trebuchet MS"/>
              </a:rPr>
              <a:t>are </a:t>
            </a:r>
            <a:r>
              <a:rPr sz="1200" spc="35" dirty="0">
                <a:latin typeface="Trebuchet MS"/>
                <a:cs typeface="Trebuchet MS"/>
              </a:rPr>
              <a:t>working </a:t>
            </a:r>
            <a:r>
              <a:rPr sz="1200" spc="5" dirty="0">
                <a:latin typeface="Trebuchet MS"/>
                <a:cs typeface="Trebuchet MS"/>
              </a:rPr>
              <a:t>with </a:t>
            </a:r>
            <a:r>
              <a:rPr sz="1200" spc="15" dirty="0">
                <a:latin typeface="Trebuchet MS"/>
                <a:cs typeface="Trebuchet MS"/>
              </a:rPr>
              <a:t>the </a:t>
            </a:r>
            <a:r>
              <a:rPr sz="1200" spc="80" dirty="0">
                <a:latin typeface="Trebuchet MS"/>
                <a:cs typeface="Trebuchet MS"/>
              </a:rPr>
              <a:t>API </a:t>
            </a:r>
            <a:r>
              <a:rPr sz="1200" spc="-350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publisher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even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-10" dirty="0">
                <a:latin typeface="Trebuchet MS"/>
                <a:cs typeface="Trebuchet MS"/>
              </a:rPr>
              <a:t>if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app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is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publically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-10" dirty="0">
                <a:latin typeface="Trebuchet MS"/>
                <a:cs typeface="Trebuchet MS"/>
              </a:rPr>
              <a:t>available.</a:t>
            </a:r>
            <a:r>
              <a:rPr sz="1200" spc="-100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With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a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-5" dirty="0">
                <a:latin typeface="Trebuchet MS"/>
                <a:cs typeface="Trebuchet MS"/>
              </a:rPr>
              <a:t>private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strategy,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9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company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can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take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full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control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of </a:t>
            </a:r>
            <a:r>
              <a:rPr sz="1200" spc="-34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80" dirty="0">
                <a:latin typeface="Trebuchet MS"/>
                <a:cs typeface="Trebuchet MS"/>
              </a:rPr>
              <a:t>API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usage.</a:t>
            </a:r>
            <a:endParaRPr sz="1200">
              <a:latin typeface="Trebuchet MS"/>
              <a:cs typeface="Trebuchet MS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9" name="object 9"/>
            <p:cNvSpPr/>
            <p:nvPr/>
          </p:nvSpPr>
          <p:spPr>
            <a:xfrm>
              <a:off x="550505" y="1218810"/>
              <a:ext cx="0" cy="2112645"/>
            </a:xfrm>
            <a:custGeom>
              <a:avLst/>
              <a:gdLst/>
              <a:ahLst/>
              <a:cxnLst/>
              <a:rect l="l" t="t" r="r" b="b"/>
              <a:pathLst>
                <a:path h="2112645">
                  <a:moveTo>
                    <a:pt x="0" y="0"/>
                  </a:moveTo>
                  <a:lnTo>
                    <a:pt x="0" y="2112217"/>
                  </a:lnTo>
                </a:path>
              </a:pathLst>
            </a:custGeom>
            <a:ln w="9524">
              <a:solidFill>
                <a:srgbClr val="22366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9143999" cy="514349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3989" cy="514349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315283"/>
              <a:ext cx="135890" cy="344170"/>
            </a:xfrm>
            <a:custGeom>
              <a:avLst/>
              <a:gdLst/>
              <a:ahLst/>
              <a:cxnLst/>
              <a:rect l="l" t="t" r="r" b="b"/>
              <a:pathLst>
                <a:path w="135890" h="344170">
                  <a:moveTo>
                    <a:pt x="135730" y="344090"/>
                  </a:moveTo>
                  <a:lnTo>
                    <a:pt x="0" y="344090"/>
                  </a:lnTo>
                  <a:lnTo>
                    <a:pt x="0" y="0"/>
                  </a:lnTo>
                  <a:lnTo>
                    <a:pt x="135730" y="0"/>
                  </a:lnTo>
                  <a:lnTo>
                    <a:pt x="135730" y="344090"/>
                  </a:lnTo>
                  <a:close/>
                </a:path>
              </a:pathLst>
            </a:custGeom>
            <a:solidFill>
              <a:srgbClr val="2236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216055"/>
              <a:ext cx="9144000" cy="4507865"/>
            </a:xfrm>
            <a:custGeom>
              <a:avLst/>
              <a:gdLst/>
              <a:ahLst/>
              <a:cxnLst/>
              <a:rect l="l" t="t" r="r" b="b"/>
              <a:pathLst>
                <a:path w="9144000" h="4507865">
                  <a:moveTo>
                    <a:pt x="9143989" y="4507616"/>
                  </a:moveTo>
                  <a:lnTo>
                    <a:pt x="0" y="4507616"/>
                  </a:lnTo>
                  <a:lnTo>
                    <a:pt x="0" y="0"/>
                  </a:lnTo>
                  <a:lnTo>
                    <a:pt x="9143989" y="0"/>
                  </a:lnTo>
                  <a:lnTo>
                    <a:pt x="9143989" y="4507616"/>
                  </a:lnTo>
                  <a:close/>
                </a:path>
              </a:pathLst>
            </a:custGeom>
            <a:solidFill>
              <a:srgbClr val="F0C8CE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234749" y="259743"/>
            <a:ext cx="5547995" cy="1532890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272415" marR="5080" indent="-260350">
              <a:lnSpc>
                <a:spcPct val="103299"/>
              </a:lnSpc>
              <a:spcBef>
                <a:spcPts val="50"/>
              </a:spcBef>
              <a:buSzPct val="116666"/>
              <a:buFont typeface="Lucida Sans Unicode"/>
              <a:buChar char="▪"/>
              <a:tabLst>
                <a:tab pos="271780" algn="l"/>
                <a:tab pos="273050" algn="l"/>
              </a:tabLst>
            </a:pPr>
            <a:r>
              <a:rPr sz="1200" spc="140" dirty="0">
                <a:latin typeface="Trebuchet MS"/>
                <a:cs typeface="Trebuchet MS"/>
              </a:rPr>
              <a:t>A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prompt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spc="50" dirty="0">
                <a:latin typeface="Trebuchet MS"/>
                <a:cs typeface="Trebuchet MS"/>
              </a:rPr>
              <a:t>saying</a:t>
            </a:r>
            <a:r>
              <a:rPr sz="1200" spc="-200" dirty="0">
                <a:latin typeface="Trebuchet MS"/>
                <a:cs typeface="Trebuchet MS"/>
              </a:rPr>
              <a:t> </a:t>
            </a:r>
            <a:r>
              <a:rPr sz="1200" spc="55" dirty="0">
                <a:latin typeface="Trebuchet MS"/>
                <a:cs typeface="Trebuchet MS"/>
              </a:rPr>
              <a:t>–“This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step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requires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administrative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privileges”</a:t>
            </a:r>
            <a:r>
              <a:rPr sz="1200" spc="-9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will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spc="-15" dirty="0">
                <a:latin typeface="Trebuchet MS"/>
                <a:cs typeface="Trebuchet MS"/>
              </a:rPr>
              <a:t>appear. </a:t>
            </a:r>
            <a:r>
              <a:rPr sz="1200" spc="-34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Authenticate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prompt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70" dirty="0">
                <a:latin typeface="Trebuchet MS"/>
                <a:cs typeface="Trebuchet MS"/>
              </a:rPr>
              <a:t>as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an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“Administrator”Installing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-20" dirty="0">
                <a:latin typeface="Trebuchet MS"/>
                <a:cs typeface="Trebuchet MS"/>
              </a:rPr>
              <a:t>Node.js.</a:t>
            </a:r>
            <a:endParaRPr sz="1200">
              <a:latin typeface="Trebuchet MS"/>
              <a:cs typeface="Trebuchet MS"/>
            </a:endParaRPr>
          </a:p>
          <a:p>
            <a:pPr marL="272415">
              <a:lnSpc>
                <a:spcPct val="100000"/>
              </a:lnSpc>
            </a:pPr>
            <a:r>
              <a:rPr sz="1200" spc="60" dirty="0">
                <a:latin typeface="Trebuchet MS"/>
                <a:cs typeface="Trebuchet MS"/>
              </a:rPr>
              <a:t>Do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not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close</a:t>
            </a:r>
            <a:r>
              <a:rPr sz="1200" spc="-9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or</a:t>
            </a:r>
            <a:r>
              <a:rPr sz="1200" spc="-90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cancel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installer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until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install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is</a:t>
            </a:r>
            <a:r>
              <a:rPr sz="1200" spc="-9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complete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250">
              <a:latin typeface="Trebuchet MS"/>
              <a:cs typeface="Trebuchet MS"/>
            </a:endParaRPr>
          </a:p>
          <a:p>
            <a:pPr marL="272415" indent="-260350">
              <a:lnSpc>
                <a:spcPct val="100000"/>
              </a:lnSpc>
              <a:buSzPct val="116666"/>
              <a:buFont typeface="Lucida Sans Unicode"/>
              <a:buChar char="▪"/>
              <a:tabLst>
                <a:tab pos="271780" algn="l"/>
                <a:tab pos="273050" algn="l"/>
              </a:tabLst>
            </a:pPr>
            <a:r>
              <a:rPr sz="1200" spc="100" dirty="0">
                <a:latin typeface="Trebuchet MS"/>
                <a:cs typeface="Trebuchet MS"/>
              </a:rPr>
              <a:t>C</a:t>
            </a:r>
            <a:r>
              <a:rPr sz="1200" spc="30" dirty="0">
                <a:latin typeface="Trebuchet MS"/>
                <a:cs typeface="Trebuchet MS"/>
              </a:rPr>
              <a:t>omp</a:t>
            </a:r>
            <a:r>
              <a:rPr sz="1200" spc="-15" dirty="0">
                <a:latin typeface="Trebuchet MS"/>
                <a:cs typeface="Trebuchet MS"/>
              </a:rPr>
              <a:t>l</a:t>
            </a:r>
            <a:r>
              <a:rPr sz="1200" spc="-5" dirty="0">
                <a:latin typeface="Trebuchet MS"/>
                <a:cs typeface="Trebuchet MS"/>
              </a:rPr>
              <a:t>e</a:t>
            </a:r>
            <a:r>
              <a:rPr sz="1200" spc="-30" dirty="0">
                <a:latin typeface="Trebuchet MS"/>
                <a:cs typeface="Trebuchet MS"/>
              </a:rPr>
              <a:t>t</a:t>
            </a:r>
            <a:r>
              <a:rPr sz="1200" spc="25" dirty="0">
                <a:latin typeface="Trebuchet MS"/>
                <a:cs typeface="Trebuchet MS"/>
              </a:rPr>
              <a:t>e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125" dirty="0">
                <a:latin typeface="Trebuchet MS"/>
                <a:cs typeface="Trebuchet MS"/>
              </a:rPr>
              <a:t>N</a:t>
            </a:r>
            <a:r>
              <a:rPr sz="1200" spc="-20" dirty="0">
                <a:latin typeface="Trebuchet MS"/>
                <a:cs typeface="Trebuchet MS"/>
              </a:rPr>
              <a:t>ode.j</a:t>
            </a:r>
            <a:r>
              <a:rPr sz="1200" spc="-10" dirty="0">
                <a:latin typeface="Trebuchet MS"/>
                <a:cs typeface="Trebuchet MS"/>
              </a:rPr>
              <a:t>s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114" dirty="0">
                <a:latin typeface="Trebuchet MS"/>
                <a:cs typeface="Trebuchet MS"/>
              </a:rPr>
              <a:t>S</a:t>
            </a:r>
            <a:r>
              <a:rPr sz="1200" spc="100" dirty="0">
                <a:latin typeface="Trebuchet MS"/>
                <a:cs typeface="Trebuchet MS"/>
              </a:rPr>
              <a:t>e</a:t>
            </a:r>
            <a:r>
              <a:rPr sz="1200" spc="-20" dirty="0">
                <a:latin typeface="Trebuchet MS"/>
                <a:cs typeface="Trebuchet MS"/>
              </a:rPr>
              <a:t>t</a:t>
            </a:r>
            <a:r>
              <a:rPr sz="1200" spc="45" dirty="0">
                <a:latin typeface="Trebuchet MS"/>
                <a:cs typeface="Trebuchet MS"/>
              </a:rPr>
              <a:t>up</a:t>
            </a:r>
            <a:r>
              <a:rPr sz="1200" spc="-105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Wi</a:t>
            </a:r>
            <a:r>
              <a:rPr sz="1200" spc="25" dirty="0">
                <a:latin typeface="Trebuchet MS"/>
                <a:cs typeface="Trebuchet MS"/>
              </a:rPr>
              <a:t>z</a:t>
            </a:r>
            <a:r>
              <a:rPr sz="1200" spc="20" dirty="0">
                <a:latin typeface="Trebuchet MS"/>
                <a:cs typeface="Trebuchet MS"/>
              </a:rPr>
              <a:t>a</a:t>
            </a:r>
            <a:r>
              <a:rPr sz="1200" spc="5" dirty="0">
                <a:latin typeface="Trebuchet MS"/>
                <a:cs typeface="Trebuchet MS"/>
              </a:rPr>
              <a:t>r</a:t>
            </a:r>
            <a:r>
              <a:rPr sz="1200" spc="-70" dirty="0">
                <a:latin typeface="Trebuchet MS"/>
                <a:cs typeface="Trebuchet MS"/>
              </a:rPr>
              <a:t>d.</a:t>
            </a:r>
            <a:endParaRPr sz="1200">
              <a:latin typeface="Trebuchet MS"/>
              <a:cs typeface="Trebuchet MS"/>
            </a:endParaRPr>
          </a:p>
          <a:p>
            <a:pPr marL="272415">
              <a:lnSpc>
                <a:spcPct val="100000"/>
              </a:lnSpc>
              <a:spcBef>
                <a:spcPts val="1490"/>
              </a:spcBef>
            </a:pPr>
            <a:r>
              <a:rPr sz="1200" spc="70" dirty="0">
                <a:latin typeface="Trebuchet MS"/>
                <a:cs typeface="Trebuchet MS"/>
              </a:rPr>
              <a:t>C</a:t>
            </a:r>
            <a:r>
              <a:rPr sz="1200" spc="25" dirty="0">
                <a:latin typeface="Trebuchet MS"/>
                <a:cs typeface="Trebuchet MS"/>
              </a:rPr>
              <a:t>l</a:t>
            </a:r>
            <a:r>
              <a:rPr sz="1200" spc="-5" dirty="0">
                <a:latin typeface="Trebuchet MS"/>
                <a:cs typeface="Trebuchet MS"/>
              </a:rPr>
              <a:t>ic</a:t>
            </a:r>
            <a:r>
              <a:rPr sz="1200" spc="65" dirty="0">
                <a:latin typeface="Trebuchet MS"/>
                <a:cs typeface="Trebuchet MS"/>
              </a:rPr>
              <a:t>k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-35" dirty="0">
                <a:latin typeface="Trebuchet MS"/>
                <a:cs typeface="Trebuchet MS"/>
              </a:rPr>
              <a:t>“F</a:t>
            </a:r>
            <a:r>
              <a:rPr sz="1200" spc="-15" dirty="0">
                <a:latin typeface="Trebuchet MS"/>
                <a:cs typeface="Trebuchet MS"/>
              </a:rPr>
              <a:t>i</a:t>
            </a:r>
            <a:r>
              <a:rPr sz="1200" spc="30" dirty="0">
                <a:latin typeface="Trebuchet MS"/>
                <a:cs typeface="Trebuchet MS"/>
              </a:rPr>
              <a:t>nis</a:t>
            </a:r>
            <a:r>
              <a:rPr sz="1200" spc="10" dirty="0">
                <a:latin typeface="Trebuchet MS"/>
                <a:cs typeface="Trebuchet MS"/>
              </a:rPr>
              <a:t>h</a:t>
            </a:r>
            <a:r>
              <a:rPr sz="1200" spc="-140" dirty="0">
                <a:latin typeface="Trebuchet MS"/>
                <a:cs typeface="Trebuchet MS"/>
              </a:rPr>
              <a:t>”</a:t>
            </a:r>
            <a:endParaRPr sz="1200">
              <a:latin typeface="Trebuchet MS"/>
              <a:cs typeface="Trebuchet MS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8" name="object 8"/>
            <p:cNvSpPr/>
            <p:nvPr/>
          </p:nvSpPr>
          <p:spPr>
            <a:xfrm>
              <a:off x="0" y="326502"/>
              <a:ext cx="135890" cy="353695"/>
            </a:xfrm>
            <a:custGeom>
              <a:avLst/>
              <a:gdLst/>
              <a:ahLst/>
              <a:cxnLst/>
              <a:rect l="l" t="t" r="r" b="b"/>
              <a:pathLst>
                <a:path w="135890" h="353695">
                  <a:moveTo>
                    <a:pt x="135728" y="353421"/>
                  </a:moveTo>
                  <a:lnTo>
                    <a:pt x="0" y="353421"/>
                  </a:lnTo>
                  <a:lnTo>
                    <a:pt x="0" y="0"/>
                  </a:lnTo>
                  <a:lnTo>
                    <a:pt x="135728" y="0"/>
                  </a:lnTo>
                  <a:lnTo>
                    <a:pt x="135728" y="353421"/>
                  </a:lnTo>
                  <a:close/>
                </a:path>
              </a:pathLst>
            </a:custGeom>
            <a:solidFill>
              <a:srgbClr val="8228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38920" y="1986487"/>
              <a:ext cx="3266149" cy="255642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9143999" cy="514349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" y="0"/>
            <a:ext cx="9144000" cy="5143500"/>
            <a:chOff x="-1" y="0"/>
            <a:chExt cx="9144000" cy="51435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3989" cy="514349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315283"/>
              <a:ext cx="135890" cy="344170"/>
            </a:xfrm>
            <a:custGeom>
              <a:avLst/>
              <a:gdLst/>
              <a:ahLst/>
              <a:cxnLst/>
              <a:rect l="l" t="t" r="r" b="b"/>
              <a:pathLst>
                <a:path w="135890" h="344170">
                  <a:moveTo>
                    <a:pt x="135730" y="344090"/>
                  </a:moveTo>
                  <a:lnTo>
                    <a:pt x="0" y="344090"/>
                  </a:lnTo>
                  <a:lnTo>
                    <a:pt x="0" y="0"/>
                  </a:lnTo>
                  <a:lnTo>
                    <a:pt x="135730" y="0"/>
                  </a:lnTo>
                  <a:lnTo>
                    <a:pt x="135730" y="344090"/>
                  </a:lnTo>
                  <a:close/>
                </a:path>
              </a:pathLst>
            </a:custGeom>
            <a:solidFill>
              <a:srgbClr val="2236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-1" y="204342"/>
              <a:ext cx="9144000" cy="2679065"/>
            </a:xfrm>
            <a:custGeom>
              <a:avLst/>
              <a:gdLst/>
              <a:ahLst/>
              <a:cxnLst/>
              <a:rect l="l" t="t" r="r" b="b"/>
              <a:pathLst>
                <a:path w="9144000" h="2679065">
                  <a:moveTo>
                    <a:pt x="9143989" y="2678817"/>
                  </a:moveTo>
                  <a:lnTo>
                    <a:pt x="0" y="2678817"/>
                  </a:lnTo>
                  <a:lnTo>
                    <a:pt x="0" y="0"/>
                  </a:lnTo>
                  <a:lnTo>
                    <a:pt x="9143989" y="0"/>
                  </a:lnTo>
                  <a:lnTo>
                    <a:pt x="9143989" y="2678817"/>
                  </a:lnTo>
                  <a:close/>
                </a:path>
              </a:pathLst>
            </a:custGeom>
            <a:solidFill>
              <a:srgbClr val="F0C8CE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208756" y="154586"/>
            <a:ext cx="6981825" cy="1146810"/>
          </a:xfrm>
          <a:prstGeom prst="rect">
            <a:avLst/>
          </a:prstGeom>
        </p:spPr>
        <p:txBody>
          <a:bodyPr vert="horz" wrap="square" lIns="0" tIns="933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35"/>
              </a:spcBef>
            </a:pPr>
            <a:r>
              <a:rPr sz="1200" b="1" spc="195" dirty="0">
                <a:solidFill>
                  <a:srgbClr val="822836"/>
                </a:solidFill>
                <a:latin typeface="Trebuchet MS"/>
                <a:cs typeface="Trebuchet MS"/>
              </a:rPr>
              <a:t>S</a:t>
            </a:r>
            <a:r>
              <a:rPr sz="1200" b="1" spc="-5" dirty="0">
                <a:solidFill>
                  <a:srgbClr val="822836"/>
                </a:solidFill>
                <a:latin typeface="Trebuchet MS"/>
                <a:cs typeface="Trebuchet MS"/>
              </a:rPr>
              <a:t>t</a:t>
            </a:r>
            <a:r>
              <a:rPr sz="1200" b="1" spc="10" dirty="0">
                <a:solidFill>
                  <a:srgbClr val="822836"/>
                </a:solidFill>
                <a:latin typeface="Trebuchet MS"/>
                <a:cs typeface="Trebuchet MS"/>
              </a:rPr>
              <a:t>e</a:t>
            </a:r>
            <a:r>
              <a:rPr sz="1200" b="1" spc="15" dirty="0">
                <a:solidFill>
                  <a:srgbClr val="822836"/>
                </a:solidFill>
                <a:latin typeface="Trebuchet MS"/>
                <a:cs typeface="Trebuchet MS"/>
              </a:rPr>
              <a:t>p</a:t>
            </a:r>
            <a:r>
              <a:rPr sz="1200" b="1" spc="-100" dirty="0">
                <a:solidFill>
                  <a:srgbClr val="822836"/>
                </a:solidFill>
                <a:latin typeface="Trebuchet MS"/>
                <a:cs typeface="Trebuchet MS"/>
              </a:rPr>
              <a:t> </a:t>
            </a:r>
            <a:r>
              <a:rPr sz="1200" b="1" spc="-15" dirty="0">
                <a:solidFill>
                  <a:srgbClr val="822836"/>
                </a:solidFill>
                <a:latin typeface="Trebuchet MS"/>
                <a:cs typeface="Trebuchet MS"/>
              </a:rPr>
              <a:t>3:</a:t>
            </a:r>
            <a:r>
              <a:rPr sz="1200" b="1" spc="-95" dirty="0">
                <a:solidFill>
                  <a:srgbClr val="822836"/>
                </a:solidFill>
                <a:latin typeface="Trebuchet MS"/>
                <a:cs typeface="Trebuchet MS"/>
              </a:rPr>
              <a:t> </a:t>
            </a:r>
            <a:r>
              <a:rPr sz="1200" spc="45" dirty="0">
                <a:latin typeface="Trebuchet MS"/>
                <a:cs typeface="Trebuchet MS"/>
              </a:rPr>
              <a:t>V</a:t>
            </a:r>
            <a:r>
              <a:rPr sz="1200" spc="-5" dirty="0">
                <a:latin typeface="Trebuchet MS"/>
                <a:cs typeface="Trebuchet MS"/>
              </a:rPr>
              <a:t>eri</a:t>
            </a:r>
            <a:r>
              <a:rPr sz="1200" spc="5" dirty="0">
                <a:latin typeface="Trebuchet MS"/>
                <a:cs typeface="Trebuchet MS"/>
              </a:rPr>
              <a:t>f</a:t>
            </a:r>
            <a:r>
              <a:rPr sz="1200" spc="50" dirty="0">
                <a:latin typeface="Trebuchet MS"/>
                <a:cs typeface="Trebuchet MS"/>
              </a:rPr>
              <a:t>y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th</a:t>
            </a:r>
            <a:r>
              <a:rPr sz="1200" dirty="0">
                <a:latin typeface="Trebuchet MS"/>
                <a:cs typeface="Trebuchet MS"/>
              </a:rPr>
              <a:t>a</a:t>
            </a:r>
            <a:r>
              <a:rPr sz="1200" spc="-10" dirty="0">
                <a:latin typeface="Trebuchet MS"/>
                <a:cs typeface="Trebuchet MS"/>
              </a:rPr>
              <a:t>t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25" dirty="0">
                <a:latin typeface="Trebuchet MS"/>
                <a:cs typeface="Trebuchet MS"/>
              </a:rPr>
              <a:t>N</a:t>
            </a:r>
            <a:r>
              <a:rPr sz="1200" spc="-20" dirty="0">
                <a:latin typeface="Trebuchet MS"/>
                <a:cs typeface="Trebuchet MS"/>
              </a:rPr>
              <a:t>ode.j</a:t>
            </a:r>
            <a:r>
              <a:rPr sz="1200" spc="-10" dirty="0">
                <a:latin typeface="Trebuchet MS"/>
                <a:cs typeface="Trebuchet MS"/>
              </a:rPr>
              <a:t>s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w</a:t>
            </a:r>
            <a:r>
              <a:rPr sz="1200" spc="20" dirty="0">
                <a:latin typeface="Trebuchet MS"/>
                <a:cs typeface="Trebuchet MS"/>
              </a:rPr>
              <a:t>a</a:t>
            </a:r>
            <a:r>
              <a:rPr sz="1200" spc="120" dirty="0">
                <a:latin typeface="Trebuchet MS"/>
                <a:cs typeface="Trebuchet MS"/>
              </a:rPr>
              <a:t>s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p</a:t>
            </a:r>
            <a:r>
              <a:rPr sz="1200" spc="5" dirty="0">
                <a:latin typeface="Trebuchet MS"/>
                <a:cs typeface="Trebuchet MS"/>
              </a:rPr>
              <a:t>r</a:t>
            </a:r>
            <a:r>
              <a:rPr sz="1200" spc="20" dirty="0">
                <a:latin typeface="Trebuchet MS"/>
                <a:cs typeface="Trebuchet MS"/>
              </a:rPr>
              <a:t>oper</a:t>
            </a:r>
            <a:r>
              <a:rPr sz="1200" spc="-10" dirty="0">
                <a:latin typeface="Trebuchet MS"/>
                <a:cs typeface="Trebuchet MS"/>
              </a:rPr>
              <a:t>l</a:t>
            </a:r>
            <a:r>
              <a:rPr sz="1200" spc="50" dirty="0">
                <a:latin typeface="Trebuchet MS"/>
                <a:cs typeface="Trebuchet MS"/>
              </a:rPr>
              <a:t>y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-45" dirty="0">
                <a:latin typeface="Trebuchet MS"/>
                <a:cs typeface="Trebuchet MS"/>
              </a:rPr>
              <a:t>i</a:t>
            </a:r>
            <a:r>
              <a:rPr sz="1200" spc="25" dirty="0">
                <a:latin typeface="Trebuchet MS"/>
                <a:cs typeface="Trebuchet MS"/>
              </a:rPr>
              <a:t>n</a:t>
            </a:r>
            <a:r>
              <a:rPr sz="1200" spc="105" dirty="0">
                <a:latin typeface="Trebuchet MS"/>
                <a:cs typeface="Trebuchet MS"/>
              </a:rPr>
              <a:t>s</a:t>
            </a:r>
            <a:r>
              <a:rPr sz="1200" spc="-15" dirty="0">
                <a:latin typeface="Trebuchet MS"/>
                <a:cs typeface="Trebuchet MS"/>
              </a:rPr>
              <a:t>t</a:t>
            </a:r>
            <a:r>
              <a:rPr sz="1200" spc="25" dirty="0">
                <a:latin typeface="Trebuchet MS"/>
                <a:cs typeface="Trebuchet MS"/>
              </a:rPr>
              <a:t>a</a:t>
            </a:r>
            <a:r>
              <a:rPr sz="1200" spc="-5" dirty="0">
                <a:latin typeface="Trebuchet MS"/>
                <a:cs typeface="Trebuchet MS"/>
              </a:rPr>
              <a:t>l</a:t>
            </a:r>
            <a:r>
              <a:rPr sz="1200" spc="-25" dirty="0">
                <a:latin typeface="Trebuchet MS"/>
                <a:cs typeface="Trebuchet MS"/>
              </a:rPr>
              <a:t>l</a:t>
            </a:r>
            <a:r>
              <a:rPr sz="1200" spc="30" dirty="0">
                <a:latin typeface="Trebuchet MS"/>
                <a:cs typeface="Trebuchet MS"/>
              </a:rPr>
              <a:t>e</a:t>
            </a:r>
            <a:r>
              <a:rPr sz="1200" spc="35" dirty="0">
                <a:latin typeface="Trebuchet MS"/>
                <a:cs typeface="Trebuchet MS"/>
              </a:rPr>
              <a:t>d</a:t>
            </a:r>
            <a:r>
              <a:rPr sz="1200" spc="-9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or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n</a:t>
            </a:r>
            <a:r>
              <a:rPr sz="1200" spc="5" dirty="0">
                <a:latin typeface="Trebuchet MS"/>
                <a:cs typeface="Trebuchet MS"/>
              </a:rPr>
              <a:t>o</a:t>
            </a:r>
            <a:r>
              <a:rPr sz="1200" spc="-90" dirty="0">
                <a:latin typeface="Trebuchet MS"/>
                <a:cs typeface="Trebuchet MS"/>
              </a:rPr>
              <a:t>t.</a:t>
            </a:r>
            <a:endParaRPr sz="1200">
              <a:latin typeface="Trebuchet MS"/>
              <a:cs typeface="Trebuchet MS"/>
            </a:endParaRPr>
          </a:p>
          <a:p>
            <a:pPr marL="298450" marR="5080" indent="-260350">
              <a:lnSpc>
                <a:spcPct val="103299"/>
              </a:lnSpc>
              <a:spcBef>
                <a:spcPts val="894"/>
              </a:spcBef>
              <a:buSzPct val="116666"/>
              <a:buFont typeface="Lucida Sans Unicode"/>
              <a:buChar char="▪"/>
              <a:tabLst>
                <a:tab pos="297815" algn="l"/>
                <a:tab pos="298450" algn="l"/>
              </a:tabLst>
            </a:pPr>
            <a:r>
              <a:rPr sz="1200" spc="-20" dirty="0">
                <a:latin typeface="Trebuchet MS"/>
                <a:cs typeface="Trebuchet MS"/>
              </a:rPr>
              <a:t>To</a:t>
            </a:r>
            <a:r>
              <a:rPr sz="1200" spc="-95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check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that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-5" dirty="0">
                <a:latin typeface="Trebuchet MS"/>
                <a:cs typeface="Trebuchet MS"/>
              </a:rPr>
              <a:t>node.js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55" dirty="0">
                <a:latin typeface="Trebuchet MS"/>
                <a:cs typeface="Trebuchet MS"/>
              </a:rPr>
              <a:t>was</a:t>
            </a:r>
            <a:r>
              <a:rPr sz="1200" spc="-9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completely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installed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on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your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45" dirty="0">
                <a:latin typeface="Trebuchet MS"/>
                <a:cs typeface="Trebuchet MS"/>
              </a:rPr>
              <a:t>system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or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-30" dirty="0">
                <a:latin typeface="Trebuchet MS"/>
                <a:cs typeface="Trebuchet MS"/>
              </a:rPr>
              <a:t>not,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you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can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run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following </a:t>
            </a:r>
            <a:r>
              <a:rPr sz="1200" spc="-35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command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-5" dirty="0">
                <a:latin typeface="Trebuchet MS"/>
                <a:cs typeface="Trebuchet MS"/>
              </a:rPr>
              <a:t>in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your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command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prompt</a:t>
            </a:r>
            <a:r>
              <a:rPr sz="1200" spc="-9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or</a:t>
            </a:r>
            <a:r>
              <a:rPr sz="1200" spc="-100" dirty="0">
                <a:latin typeface="Trebuchet MS"/>
                <a:cs typeface="Trebuchet MS"/>
              </a:rPr>
              <a:t> </a:t>
            </a:r>
            <a:r>
              <a:rPr sz="1200" spc="45" dirty="0">
                <a:latin typeface="Trebuchet MS"/>
                <a:cs typeface="Trebuchet MS"/>
              </a:rPr>
              <a:t>Windows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Powershell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and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test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-60" dirty="0">
                <a:latin typeface="Trebuchet MS"/>
                <a:cs typeface="Trebuchet MS"/>
              </a:rPr>
              <a:t>it:-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298450">
              <a:lnSpc>
                <a:spcPct val="100000"/>
              </a:lnSpc>
            </a:pPr>
            <a:r>
              <a:rPr sz="1200" spc="15" dirty="0">
                <a:latin typeface="Trebuchet MS"/>
                <a:cs typeface="Trebuchet MS"/>
              </a:rPr>
              <a:t>C:\User</a:t>
            </a:r>
            <a:r>
              <a:rPr sz="1200" spc="70" dirty="0">
                <a:latin typeface="Trebuchet MS"/>
                <a:cs typeface="Trebuchet MS"/>
              </a:rPr>
              <a:t>s\</a:t>
            </a:r>
            <a:r>
              <a:rPr sz="1200" spc="90" dirty="0">
                <a:latin typeface="Trebuchet MS"/>
                <a:cs typeface="Trebuchet MS"/>
              </a:rPr>
              <a:t>A</a:t>
            </a:r>
            <a:r>
              <a:rPr sz="1200" spc="50" dirty="0">
                <a:latin typeface="Trebuchet MS"/>
                <a:cs typeface="Trebuchet MS"/>
              </a:rPr>
              <a:t>d</a:t>
            </a:r>
            <a:r>
              <a:rPr sz="1200" spc="-5" dirty="0">
                <a:latin typeface="Trebuchet MS"/>
                <a:cs typeface="Trebuchet MS"/>
              </a:rPr>
              <a:t>m</a:t>
            </a:r>
            <a:r>
              <a:rPr sz="1200" dirty="0">
                <a:latin typeface="Trebuchet MS"/>
                <a:cs typeface="Trebuchet MS"/>
              </a:rPr>
              <a:t>i</a:t>
            </a:r>
            <a:r>
              <a:rPr sz="1200" spc="30" dirty="0">
                <a:latin typeface="Trebuchet MS"/>
                <a:cs typeface="Trebuchet MS"/>
              </a:rPr>
              <a:t>n&gt;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node</a:t>
            </a:r>
            <a:r>
              <a:rPr sz="1200" spc="-215" dirty="0">
                <a:latin typeface="Trebuchet MS"/>
                <a:cs typeface="Trebuchet MS"/>
              </a:rPr>
              <a:t> </a:t>
            </a:r>
            <a:r>
              <a:rPr sz="1200" spc="-15" dirty="0">
                <a:latin typeface="Trebuchet MS"/>
                <a:cs typeface="Trebuchet MS"/>
              </a:rPr>
              <a:t>-</a:t>
            </a:r>
            <a:r>
              <a:rPr sz="1200" spc="15" dirty="0">
                <a:latin typeface="Trebuchet MS"/>
                <a:cs typeface="Trebuchet MS"/>
              </a:rPr>
              <a:t>v</a:t>
            </a:r>
            <a:endParaRPr sz="1200">
              <a:latin typeface="Trebuchet MS"/>
              <a:cs typeface="Trebuchet MS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8" name="object 8"/>
            <p:cNvSpPr/>
            <p:nvPr/>
          </p:nvSpPr>
          <p:spPr>
            <a:xfrm>
              <a:off x="0" y="326502"/>
              <a:ext cx="135890" cy="353695"/>
            </a:xfrm>
            <a:custGeom>
              <a:avLst/>
              <a:gdLst/>
              <a:ahLst/>
              <a:cxnLst/>
              <a:rect l="l" t="t" r="r" b="b"/>
              <a:pathLst>
                <a:path w="135890" h="353695">
                  <a:moveTo>
                    <a:pt x="135728" y="353421"/>
                  </a:moveTo>
                  <a:lnTo>
                    <a:pt x="0" y="353421"/>
                  </a:lnTo>
                  <a:lnTo>
                    <a:pt x="0" y="0"/>
                  </a:lnTo>
                  <a:lnTo>
                    <a:pt x="135728" y="0"/>
                  </a:lnTo>
                  <a:lnTo>
                    <a:pt x="135728" y="353421"/>
                  </a:lnTo>
                  <a:close/>
                </a:path>
              </a:pathLst>
            </a:custGeom>
            <a:solidFill>
              <a:srgbClr val="8228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9143999" cy="514349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3989" cy="51434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10479" y="854837"/>
              <a:ext cx="5723041" cy="343382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9143999" cy="514349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" y="0"/>
            <a:ext cx="9144000" cy="5143500"/>
            <a:chOff x="-1" y="0"/>
            <a:chExt cx="9144000" cy="51435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3989" cy="514349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315283"/>
              <a:ext cx="135890" cy="344170"/>
            </a:xfrm>
            <a:custGeom>
              <a:avLst/>
              <a:gdLst/>
              <a:ahLst/>
              <a:cxnLst/>
              <a:rect l="l" t="t" r="r" b="b"/>
              <a:pathLst>
                <a:path w="135890" h="344170">
                  <a:moveTo>
                    <a:pt x="135730" y="344090"/>
                  </a:moveTo>
                  <a:lnTo>
                    <a:pt x="0" y="344090"/>
                  </a:lnTo>
                  <a:lnTo>
                    <a:pt x="0" y="0"/>
                  </a:lnTo>
                  <a:lnTo>
                    <a:pt x="135730" y="0"/>
                  </a:lnTo>
                  <a:lnTo>
                    <a:pt x="135730" y="344090"/>
                  </a:lnTo>
                  <a:close/>
                </a:path>
              </a:pathLst>
            </a:custGeom>
            <a:solidFill>
              <a:srgbClr val="2236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-1" y="204342"/>
              <a:ext cx="9144000" cy="2679065"/>
            </a:xfrm>
            <a:custGeom>
              <a:avLst/>
              <a:gdLst/>
              <a:ahLst/>
              <a:cxnLst/>
              <a:rect l="l" t="t" r="r" b="b"/>
              <a:pathLst>
                <a:path w="9144000" h="2679065">
                  <a:moveTo>
                    <a:pt x="9143989" y="2678817"/>
                  </a:moveTo>
                  <a:lnTo>
                    <a:pt x="0" y="2678817"/>
                  </a:lnTo>
                  <a:lnTo>
                    <a:pt x="0" y="0"/>
                  </a:lnTo>
                  <a:lnTo>
                    <a:pt x="9143989" y="0"/>
                  </a:lnTo>
                  <a:lnTo>
                    <a:pt x="9143989" y="2678817"/>
                  </a:lnTo>
                  <a:close/>
                </a:path>
              </a:pathLst>
            </a:custGeom>
            <a:solidFill>
              <a:srgbClr val="F0C8CE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208756" y="154586"/>
            <a:ext cx="6681470" cy="1638300"/>
          </a:xfrm>
          <a:prstGeom prst="rect">
            <a:avLst/>
          </a:prstGeom>
        </p:spPr>
        <p:txBody>
          <a:bodyPr vert="horz" wrap="square" lIns="0" tIns="933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35"/>
              </a:spcBef>
            </a:pPr>
            <a:r>
              <a:rPr sz="1200" b="1" spc="55" dirty="0">
                <a:solidFill>
                  <a:srgbClr val="822836"/>
                </a:solidFill>
                <a:latin typeface="Trebuchet MS"/>
                <a:cs typeface="Trebuchet MS"/>
              </a:rPr>
              <a:t>Step</a:t>
            </a:r>
            <a:r>
              <a:rPr sz="1200" b="1" spc="-100" dirty="0">
                <a:solidFill>
                  <a:srgbClr val="822836"/>
                </a:solidFill>
                <a:latin typeface="Trebuchet MS"/>
                <a:cs typeface="Trebuchet MS"/>
              </a:rPr>
              <a:t> </a:t>
            </a:r>
            <a:r>
              <a:rPr sz="1200" b="1" spc="-20" dirty="0">
                <a:solidFill>
                  <a:srgbClr val="822836"/>
                </a:solidFill>
                <a:latin typeface="Trebuchet MS"/>
                <a:cs typeface="Trebuchet MS"/>
              </a:rPr>
              <a:t>4:</a:t>
            </a:r>
            <a:r>
              <a:rPr sz="1200" b="1" spc="-95" dirty="0">
                <a:solidFill>
                  <a:srgbClr val="822836"/>
                </a:solidFill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Updating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Local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npm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-5" dirty="0">
                <a:latin typeface="Trebuchet MS"/>
                <a:cs typeface="Trebuchet MS"/>
              </a:rPr>
              <a:t>version.</a:t>
            </a:r>
            <a:endParaRPr sz="1200">
              <a:latin typeface="Trebuchet MS"/>
              <a:cs typeface="Trebuchet MS"/>
            </a:endParaRPr>
          </a:p>
          <a:p>
            <a:pPr marL="298450" marR="5080" indent="-260350">
              <a:lnSpc>
                <a:spcPct val="103299"/>
              </a:lnSpc>
              <a:spcBef>
                <a:spcPts val="894"/>
              </a:spcBef>
              <a:buSzPct val="116666"/>
              <a:buFont typeface="Lucida Sans Unicode"/>
              <a:buChar char="▪"/>
              <a:tabLst>
                <a:tab pos="297815" algn="l"/>
                <a:tab pos="298450" algn="l"/>
              </a:tabLst>
            </a:pPr>
            <a:r>
              <a:rPr sz="1200" spc="20" dirty="0">
                <a:latin typeface="Trebuchet MS"/>
                <a:cs typeface="Trebuchet MS"/>
              </a:rPr>
              <a:t>The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ﬁnal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step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-5" dirty="0">
                <a:latin typeface="Trebuchet MS"/>
                <a:cs typeface="Trebuchet MS"/>
              </a:rPr>
              <a:t>in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-5" dirty="0">
                <a:latin typeface="Trebuchet MS"/>
                <a:cs typeface="Trebuchet MS"/>
              </a:rPr>
              <a:t>node.js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installed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is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updation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of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your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local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npm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version(if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required)</a:t>
            </a:r>
            <a:r>
              <a:rPr sz="1200" spc="-204" dirty="0">
                <a:latin typeface="Trebuchet MS"/>
                <a:cs typeface="Trebuchet MS"/>
              </a:rPr>
              <a:t> </a:t>
            </a:r>
            <a:r>
              <a:rPr sz="1200" spc="225" dirty="0">
                <a:latin typeface="Trebuchet MS"/>
                <a:cs typeface="Trebuchet MS"/>
              </a:rPr>
              <a:t>–</a:t>
            </a:r>
            <a:r>
              <a:rPr sz="1200" spc="-27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 </a:t>
            </a:r>
            <a:r>
              <a:rPr sz="1200" spc="-345" dirty="0">
                <a:latin typeface="Trebuchet MS"/>
                <a:cs typeface="Trebuchet MS"/>
              </a:rPr>
              <a:t> </a:t>
            </a:r>
            <a:r>
              <a:rPr sz="1200" spc="45" dirty="0">
                <a:latin typeface="Trebuchet MS"/>
                <a:cs typeface="Trebuchet MS"/>
              </a:rPr>
              <a:t>package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manager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that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50" dirty="0">
                <a:latin typeface="Trebuchet MS"/>
                <a:cs typeface="Trebuchet MS"/>
              </a:rPr>
              <a:t>comes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bundled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with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-20" dirty="0">
                <a:latin typeface="Trebuchet MS"/>
                <a:cs typeface="Trebuchet MS"/>
              </a:rPr>
              <a:t>Node.js.</a:t>
            </a:r>
            <a:endParaRPr sz="1200">
              <a:latin typeface="Trebuchet MS"/>
              <a:cs typeface="Trebuchet MS"/>
            </a:endParaRPr>
          </a:p>
          <a:p>
            <a:pPr marL="298450" marR="1951989" indent="-260350">
              <a:lnSpc>
                <a:spcPct val="203300"/>
              </a:lnSpc>
              <a:spcBef>
                <a:spcPts val="895"/>
              </a:spcBef>
              <a:buSzPct val="116666"/>
              <a:buFont typeface="Lucida Sans Unicode"/>
              <a:buChar char="▪"/>
              <a:tabLst>
                <a:tab pos="297815" algn="l"/>
                <a:tab pos="298450" algn="l"/>
              </a:tabLst>
            </a:pPr>
            <a:r>
              <a:rPr sz="1200" spc="-35" dirty="0">
                <a:latin typeface="Trebuchet MS"/>
                <a:cs typeface="Trebuchet MS"/>
              </a:rPr>
              <a:t>Y</a:t>
            </a:r>
            <a:r>
              <a:rPr sz="1200" spc="25" dirty="0">
                <a:latin typeface="Trebuchet MS"/>
                <a:cs typeface="Trebuchet MS"/>
              </a:rPr>
              <a:t>o</a:t>
            </a:r>
            <a:r>
              <a:rPr sz="1200" spc="40" dirty="0">
                <a:latin typeface="Trebuchet MS"/>
                <a:cs typeface="Trebuchet MS"/>
              </a:rPr>
              <a:t>u</a:t>
            </a:r>
            <a:r>
              <a:rPr sz="1200" spc="-90" dirty="0">
                <a:latin typeface="Trebuchet MS"/>
                <a:cs typeface="Trebuchet MS"/>
              </a:rPr>
              <a:t> </a:t>
            </a:r>
            <a:r>
              <a:rPr sz="1200" spc="45" dirty="0">
                <a:latin typeface="Trebuchet MS"/>
                <a:cs typeface="Trebuchet MS"/>
              </a:rPr>
              <a:t>c</a:t>
            </a:r>
            <a:r>
              <a:rPr sz="1200" spc="30" dirty="0">
                <a:latin typeface="Trebuchet MS"/>
                <a:cs typeface="Trebuchet MS"/>
              </a:rPr>
              <a:t>an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r</a:t>
            </a:r>
            <a:r>
              <a:rPr sz="1200" spc="30" dirty="0">
                <a:latin typeface="Trebuchet MS"/>
                <a:cs typeface="Trebuchet MS"/>
              </a:rPr>
              <a:t>u</a:t>
            </a:r>
            <a:r>
              <a:rPr sz="1200" spc="35" dirty="0">
                <a:latin typeface="Trebuchet MS"/>
                <a:cs typeface="Trebuchet MS"/>
              </a:rPr>
              <a:t>n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fo</a:t>
            </a:r>
            <a:r>
              <a:rPr sz="1200" spc="-5" dirty="0">
                <a:latin typeface="Trebuchet MS"/>
                <a:cs typeface="Trebuchet MS"/>
              </a:rPr>
              <a:t>l</a:t>
            </a:r>
            <a:r>
              <a:rPr sz="1200" spc="-25" dirty="0">
                <a:latin typeface="Trebuchet MS"/>
                <a:cs typeface="Trebuchet MS"/>
              </a:rPr>
              <a:t>l</a:t>
            </a:r>
            <a:r>
              <a:rPr sz="1200" spc="20" dirty="0">
                <a:latin typeface="Trebuchet MS"/>
                <a:cs typeface="Trebuchet MS"/>
              </a:rPr>
              <a:t>o</a:t>
            </a:r>
            <a:r>
              <a:rPr sz="1200" spc="-5" dirty="0">
                <a:latin typeface="Trebuchet MS"/>
                <a:cs typeface="Trebuchet MS"/>
              </a:rPr>
              <a:t>w</a:t>
            </a:r>
            <a:r>
              <a:rPr sz="1200" dirty="0">
                <a:latin typeface="Trebuchet MS"/>
                <a:cs typeface="Trebuchet MS"/>
              </a:rPr>
              <a:t>i</a:t>
            </a:r>
            <a:r>
              <a:rPr sz="1200" spc="90" dirty="0">
                <a:latin typeface="Trebuchet MS"/>
                <a:cs typeface="Trebuchet MS"/>
              </a:rPr>
              <a:t>ng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50" dirty="0">
                <a:latin typeface="Trebuchet MS"/>
                <a:cs typeface="Trebuchet MS"/>
              </a:rPr>
              <a:t>c</a:t>
            </a:r>
            <a:r>
              <a:rPr sz="1200" spc="30" dirty="0">
                <a:latin typeface="Trebuchet MS"/>
                <a:cs typeface="Trebuchet MS"/>
              </a:rPr>
              <a:t>omm</a:t>
            </a:r>
            <a:r>
              <a:rPr sz="1200" spc="-10" dirty="0">
                <a:latin typeface="Trebuchet MS"/>
                <a:cs typeface="Trebuchet MS"/>
              </a:rPr>
              <a:t>and,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-30" dirty="0">
                <a:latin typeface="Trebuchet MS"/>
                <a:cs typeface="Trebuchet MS"/>
              </a:rPr>
              <a:t>t</a:t>
            </a:r>
            <a:r>
              <a:rPr sz="1200" spc="30" dirty="0">
                <a:latin typeface="Trebuchet MS"/>
                <a:cs typeface="Trebuchet MS"/>
              </a:rPr>
              <a:t>o</a:t>
            </a:r>
            <a:r>
              <a:rPr sz="1200" spc="-9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q</a:t>
            </a:r>
            <a:r>
              <a:rPr sz="1200" spc="45" dirty="0">
                <a:latin typeface="Trebuchet MS"/>
                <a:cs typeface="Trebuchet MS"/>
              </a:rPr>
              <a:t>u</a:t>
            </a:r>
            <a:r>
              <a:rPr sz="1200" spc="-5" dirty="0">
                <a:latin typeface="Trebuchet MS"/>
                <a:cs typeface="Trebuchet MS"/>
              </a:rPr>
              <a:t>ic</a:t>
            </a:r>
            <a:r>
              <a:rPr sz="1200" spc="40" dirty="0">
                <a:latin typeface="Trebuchet MS"/>
                <a:cs typeface="Trebuchet MS"/>
              </a:rPr>
              <a:t>k</a:t>
            </a:r>
            <a:r>
              <a:rPr sz="1200" dirty="0">
                <a:latin typeface="Trebuchet MS"/>
                <a:cs typeface="Trebuchet MS"/>
              </a:rPr>
              <a:t>l</a:t>
            </a:r>
            <a:r>
              <a:rPr sz="1200" spc="50" dirty="0">
                <a:latin typeface="Trebuchet MS"/>
                <a:cs typeface="Trebuchet MS"/>
              </a:rPr>
              <a:t>y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45" dirty="0">
                <a:latin typeface="Trebuchet MS"/>
                <a:cs typeface="Trebuchet MS"/>
              </a:rPr>
              <a:t>u</a:t>
            </a:r>
            <a:r>
              <a:rPr sz="1200" spc="35" dirty="0">
                <a:latin typeface="Trebuchet MS"/>
                <a:cs typeface="Trebuchet MS"/>
              </a:rPr>
              <a:t>pd</a:t>
            </a:r>
            <a:r>
              <a:rPr sz="1200" spc="10" dirty="0">
                <a:latin typeface="Trebuchet MS"/>
                <a:cs typeface="Trebuchet MS"/>
              </a:rPr>
              <a:t>a</a:t>
            </a:r>
            <a:r>
              <a:rPr sz="1200" spc="-30" dirty="0">
                <a:latin typeface="Trebuchet MS"/>
                <a:cs typeface="Trebuchet MS"/>
              </a:rPr>
              <a:t>t</a:t>
            </a:r>
            <a:r>
              <a:rPr sz="1200" spc="25" dirty="0">
                <a:latin typeface="Trebuchet MS"/>
                <a:cs typeface="Trebuchet MS"/>
              </a:rPr>
              <a:t>e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npm  </a:t>
            </a:r>
            <a:r>
              <a:rPr sz="1200" spc="40" dirty="0">
                <a:latin typeface="Trebuchet MS"/>
                <a:cs typeface="Trebuchet MS"/>
              </a:rPr>
              <a:t>npm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install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npm</a:t>
            </a:r>
            <a:r>
              <a:rPr sz="1200" spc="-204" dirty="0">
                <a:latin typeface="Trebuchet MS"/>
                <a:cs typeface="Trebuchet MS"/>
              </a:rPr>
              <a:t> </a:t>
            </a:r>
            <a:r>
              <a:rPr sz="1200" spc="60" dirty="0">
                <a:latin typeface="Trebuchet MS"/>
                <a:cs typeface="Trebuchet MS"/>
              </a:rPr>
              <a:t>–global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-215" dirty="0">
                <a:latin typeface="Trebuchet MS"/>
                <a:cs typeface="Trebuchet MS"/>
              </a:rPr>
              <a:t>//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Updates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-30" dirty="0">
                <a:latin typeface="Trebuchet MS"/>
                <a:cs typeface="Trebuchet MS"/>
              </a:rPr>
              <a:t>‘CLI’</a:t>
            </a:r>
            <a:r>
              <a:rPr sz="1200" spc="-114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client</a:t>
            </a:r>
            <a:endParaRPr sz="1200">
              <a:latin typeface="Trebuchet MS"/>
              <a:cs typeface="Trebuchet MS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8" name="object 8"/>
            <p:cNvSpPr/>
            <p:nvPr/>
          </p:nvSpPr>
          <p:spPr>
            <a:xfrm>
              <a:off x="0" y="326502"/>
              <a:ext cx="135890" cy="353695"/>
            </a:xfrm>
            <a:custGeom>
              <a:avLst/>
              <a:gdLst/>
              <a:ahLst/>
              <a:cxnLst/>
              <a:rect l="l" t="t" r="r" b="b"/>
              <a:pathLst>
                <a:path w="135890" h="353695">
                  <a:moveTo>
                    <a:pt x="135728" y="353421"/>
                  </a:moveTo>
                  <a:lnTo>
                    <a:pt x="0" y="353421"/>
                  </a:lnTo>
                  <a:lnTo>
                    <a:pt x="0" y="0"/>
                  </a:lnTo>
                  <a:lnTo>
                    <a:pt x="135728" y="0"/>
                  </a:lnTo>
                  <a:lnTo>
                    <a:pt x="135728" y="353421"/>
                  </a:lnTo>
                  <a:close/>
                </a:path>
              </a:pathLst>
            </a:custGeom>
            <a:solidFill>
              <a:srgbClr val="8228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9143999" cy="514349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3999" cy="51434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400779"/>
              <a:ext cx="9144000" cy="4312285"/>
            </a:xfrm>
            <a:custGeom>
              <a:avLst/>
              <a:gdLst/>
              <a:ahLst/>
              <a:cxnLst/>
              <a:rect l="l" t="t" r="r" b="b"/>
              <a:pathLst>
                <a:path w="9144000" h="4312285">
                  <a:moveTo>
                    <a:pt x="9143999" y="4311897"/>
                  </a:moveTo>
                  <a:lnTo>
                    <a:pt x="0" y="4311897"/>
                  </a:lnTo>
                  <a:lnTo>
                    <a:pt x="0" y="0"/>
                  </a:lnTo>
                  <a:lnTo>
                    <a:pt x="9143999" y="0"/>
                  </a:lnTo>
                  <a:lnTo>
                    <a:pt x="9143999" y="4311897"/>
                  </a:lnTo>
                  <a:close/>
                </a:path>
              </a:pathLst>
            </a:custGeom>
            <a:solidFill>
              <a:srgbClr val="2236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582550"/>
              <a:ext cx="144780" cy="323850"/>
            </a:xfrm>
            <a:custGeom>
              <a:avLst/>
              <a:gdLst/>
              <a:ahLst/>
              <a:cxnLst/>
              <a:rect l="l" t="t" r="r" b="b"/>
              <a:pathLst>
                <a:path w="144780" h="323850">
                  <a:moveTo>
                    <a:pt x="144710" y="323529"/>
                  </a:moveTo>
                  <a:lnTo>
                    <a:pt x="0" y="323529"/>
                  </a:lnTo>
                  <a:lnTo>
                    <a:pt x="0" y="0"/>
                  </a:lnTo>
                  <a:lnTo>
                    <a:pt x="144710" y="0"/>
                  </a:lnTo>
                  <a:lnTo>
                    <a:pt x="144710" y="323529"/>
                  </a:lnTo>
                  <a:close/>
                </a:path>
              </a:pathLst>
            </a:custGeom>
            <a:solidFill>
              <a:srgbClr val="C88C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36397" y="621863"/>
            <a:ext cx="1374775" cy="25907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175" dirty="0"/>
              <a:t>N</a:t>
            </a:r>
            <a:r>
              <a:rPr spc="-5" dirty="0"/>
              <a:t>ode.j</a:t>
            </a:r>
            <a:r>
              <a:rPr dirty="0"/>
              <a:t>s</a:t>
            </a:r>
            <a:r>
              <a:rPr spc="-120" dirty="0"/>
              <a:t> </a:t>
            </a:r>
            <a:r>
              <a:rPr spc="110" dirty="0"/>
              <a:t>B</a:t>
            </a:r>
            <a:r>
              <a:rPr spc="90" dirty="0"/>
              <a:t>a</a:t>
            </a:r>
            <a:r>
              <a:rPr spc="55" dirty="0"/>
              <a:t>si</a:t>
            </a:r>
            <a:r>
              <a:rPr spc="70" dirty="0"/>
              <a:t>c</a:t>
            </a:r>
            <a:r>
              <a:rPr spc="160" dirty="0"/>
              <a:t>s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60517" y="941223"/>
            <a:ext cx="6151880" cy="2204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74320" indent="-262255">
              <a:lnSpc>
                <a:spcPct val="100000"/>
              </a:lnSpc>
              <a:spcBef>
                <a:spcPts val="100"/>
              </a:spcBef>
              <a:buClr>
                <a:srgbClr val="FFFFFF"/>
              </a:buClr>
              <a:buFont typeface="Arial"/>
              <a:buChar char="▪"/>
              <a:tabLst>
                <a:tab pos="273685" algn="l"/>
                <a:tab pos="274955" algn="l"/>
              </a:tabLst>
            </a:pPr>
            <a:r>
              <a:rPr sz="1300" b="1" spc="20" dirty="0">
                <a:solidFill>
                  <a:srgbClr val="C88C31"/>
                </a:solidFill>
                <a:latin typeface="Trebuchet MS"/>
                <a:cs typeface="Trebuchet MS"/>
              </a:rPr>
              <a:t>Datatypes:</a:t>
            </a:r>
            <a:r>
              <a:rPr sz="1300" b="1" spc="-100" dirty="0">
                <a:solidFill>
                  <a:srgbClr val="C88C31"/>
                </a:solidFill>
                <a:latin typeface="Trebuchet MS"/>
                <a:cs typeface="Trebuchet MS"/>
              </a:rPr>
              <a:t> </a:t>
            </a:r>
            <a:r>
              <a:rPr sz="1300" spc="5" dirty="0">
                <a:solidFill>
                  <a:srgbClr val="FFFFFF"/>
                </a:solidFill>
                <a:latin typeface="Trebuchet MS"/>
                <a:cs typeface="Trebuchet MS"/>
              </a:rPr>
              <a:t>Node.js</a:t>
            </a:r>
            <a:r>
              <a:rPr sz="13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5" dirty="0">
                <a:solidFill>
                  <a:srgbClr val="FFFFFF"/>
                </a:solidFill>
                <a:latin typeface="Trebuchet MS"/>
                <a:cs typeface="Trebuchet MS"/>
              </a:rPr>
              <a:t>contains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5" dirty="0">
                <a:solidFill>
                  <a:srgbClr val="FFFFFF"/>
                </a:solidFill>
                <a:latin typeface="Trebuchet MS"/>
                <a:cs typeface="Trebuchet MS"/>
              </a:rPr>
              <a:t>various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45" dirty="0">
                <a:solidFill>
                  <a:srgbClr val="FFFFFF"/>
                </a:solidFill>
                <a:latin typeface="Trebuchet MS"/>
                <a:cs typeface="Trebuchet MS"/>
              </a:rPr>
              <a:t>types</a:t>
            </a:r>
            <a:r>
              <a:rPr sz="13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0" dirty="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sz="13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data</a:t>
            </a:r>
            <a:r>
              <a:rPr sz="13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45" dirty="0">
                <a:solidFill>
                  <a:srgbClr val="FFFFFF"/>
                </a:solidFill>
                <a:latin typeface="Trebuchet MS"/>
                <a:cs typeface="Trebuchet MS"/>
              </a:rPr>
              <a:t>types</a:t>
            </a:r>
            <a:r>
              <a:rPr sz="13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similar</a:t>
            </a:r>
            <a:r>
              <a:rPr sz="1300" spc="-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dirty="0">
                <a:solidFill>
                  <a:srgbClr val="FFFFFF"/>
                </a:solidFill>
                <a:latin typeface="Trebuchet MS"/>
                <a:cs typeface="Trebuchet MS"/>
              </a:rPr>
              <a:t>JavaScript.</a:t>
            </a:r>
            <a:endParaRPr sz="13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300">
              <a:latin typeface="Trebuchet MS"/>
              <a:cs typeface="Trebuchet MS"/>
            </a:endParaRPr>
          </a:p>
          <a:p>
            <a:pPr marL="274320" indent="-262255">
              <a:lnSpc>
                <a:spcPct val="100000"/>
              </a:lnSpc>
              <a:buFont typeface="Lucida Sans Unicode"/>
              <a:buChar char="▪"/>
              <a:tabLst>
                <a:tab pos="273685" algn="l"/>
                <a:tab pos="274955" algn="l"/>
              </a:tabLst>
            </a:pP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Boolean</a:t>
            </a:r>
            <a:endParaRPr sz="13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lr>
                <a:srgbClr val="FFFFFF"/>
              </a:buClr>
              <a:buFont typeface="Lucida Sans Unicode"/>
              <a:buChar char="▪"/>
            </a:pPr>
            <a:endParaRPr sz="1300">
              <a:latin typeface="Trebuchet MS"/>
              <a:cs typeface="Trebuchet MS"/>
            </a:endParaRPr>
          </a:p>
          <a:p>
            <a:pPr marL="274320" indent="-262255">
              <a:lnSpc>
                <a:spcPct val="100000"/>
              </a:lnSpc>
              <a:buFont typeface="Lucida Sans Unicode"/>
              <a:buChar char="▪"/>
              <a:tabLst>
                <a:tab pos="273685" algn="l"/>
                <a:tab pos="274955" algn="l"/>
              </a:tabLst>
            </a:pPr>
            <a:r>
              <a:rPr sz="1300" spc="40" dirty="0">
                <a:solidFill>
                  <a:srgbClr val="FFFFFF"/>
                </a:solidFill>
                <a:latin typeface="Trebuchet MS"/>
                <a:cs typeface="Trebuchet MS"/>
              </a:rPr>
              <a:t>Undeﬁned</a:t>
            </a:r>
            <a:endParaRPr sz="13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lr>
                <a:srgbClr val="FFFFFF"/>
              </a:buClr>
              <a:buFont typeface="Lucida Sans Unicode"/>
              <a:buChar char="▪"/>
            </a:pPr>
            <a:endParaRPr sz="1300">
              <a:latin typeface="Trebuchet MS"/>
              <a:cs typeface="Trebuchet MS"/>
            </a:endParaRPr>
          </a:p>
          <a:p>
            <a:pPr marL="274320" indent="-262255">
              <a:lnSpc>
                <a:spcPct val="100000"/>
              </a:lnSpc>
              <a:buFont typeface="Lucida Sans Unicode"/>
              <a:buChar char="▪"/>
              <a:tabLst>
                <a:tab pos="273685" algn="l"/>
                <a:tab pos="274955" algn="l"/>
              </a:tabLst>
            </a:pPr>
            <a:r>
              <a:rPr sz="1300" spc="50" dirty="0">
                <a:solidFill>
                  <a:srgbClr val="FFFFFF"/>
                </a:solidFill>
                <a:latin typeface="Trebuchet MS"/>
                <a:cs typeface="Trebuchet MS"/>
              </a:rPr>
              <a:t>Null</a:t>
            </a:r>
            <a:endParaRPr sz="13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lr>
                <a:srgbClr val="FFFFFF"/>
              </a:buClr>
              <a:buFont typeface="Lucida Sans Unicode"/>
              <a:buChar char="▪"/>
            </a:pPr>
            <a:endParaRPr sz="1300">
              <a:latin typeface="Trebuchet MS"/>
              <a:cs typeface="Trebuchet MS"/>
            </a:endParaRPr>
          </a:p>
          <a:p>
            <a:pPr marL="274320" indent="-262255">
              <a:lnSpc>
                <a:spcPct val="100000"/>
              </a:lnSpc>
              <a:buFont typeface="Lucida Sans Unicode"/>
              <a:buChar char="▪"/>
              <a:tabLst>
                <a:tab pos="273685" algn="l"/>
                <a:tab pos="274955" algn="l"/>
              </a:tabLst>
            </a:pPr>
            <a:r>
              <a:rPr sz="1300" spc="60" dirty="0">
                <a:solidFill>
                  <a:srgbClr val="FFFFFF"/>
                </a:solidFill>
                <a:latin typeface="Trebuchet MS"/>
                <a:cs typeface="Trebuchet MS"/>
              </a:rPr>
              <a:t>String</a:t>
            </a:r>
            <a:endParaRPr sz="13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lr>
                <a:srgbClr val="FFFFFF"/>
              </a:buClr>
              <a:buFont typeface="Lucida Sans Unicode"/>
              <a:buChar char="▪"/>
            </a:pPr>
            <a:endParaRPr sz="1300">
              <a:latin typeface="Trebuchet MS"/>
              <a:cs typeface="Trebuchet MS"/>
            </a:endParaRPr>
          </a:p>
          <a:p>
            <a:pPr marL="274320" indent="-262255">
              <a:lnSpc>
                <a:spcPct val="100000"/>
              </a:lnSpc>
              <a:buFont typeface="Lucida Sans Unicode"/>
              <a:buChar char="▪"/>
              <a:tabLst>
                <a:tab pos="273685" algn="l"/>
                <a:tab pos="274955" algn="l"/>
              </a:tabLst>
            </a:pPr>
            <a:r>
              <a:rPr sz="1300" spc="50" dirty="0">
                <a:solidFill>
                  <a:srgbClr val="FFFFFF"/>
                </a:solidFill>
                <a:latin typeface="Trebuchet MS"/>
                <a:cs typeface="Trebuchet MS"/>
              </a:rPr>
              <a:t>Number</a:t>
            </a:r>
            <a:endParaRPr sz="1300">
              <a:latin typeface="Trebuchet MS"/>
              <a:cs typeface="Trebuchet MS"/>
            </a:endParaRP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3999" cy="5143499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" y="0"/>
            <a:ext cx="9144000" cy="5143500"/>
            <a:chOff x="-1" y="0"/>
            <a:chExt cx="9144000" cy="51435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3989" cy="514349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315283"/>
              <a:ext cx="135890" cy="344170"/>
            </a:xfrm>
            <a:custGeom>
              <a:avLst/>
              <a:gdLst/>
              <a:ahLst/>
              <a:cxnLst/>
              <a:rect l="l" t="t" r="r" b="b"/>
              <a:pathLst>
                <a:path w="135890" h="344170">
                  <a:moveTo>
                    <a:pt x="135730" y="344090"/>
                  </a:moveTo>
                  <a:lnTo>
                    <a:pt x="0" y="344090"/>
                  </a:lnTo>
                  <a:lnTo>
                    <a:pt x="0" y="0"/>
                  </a:lnTo>
                  <a:lnTo>
                    <a:pt x="135730" y="0"/>
                  </a:lnTo>
                  <a:lnTo>
                    <a:pt x="135730" y="344090"/>
                  </a:lnTo>
                  <a:close/>
                </a:path>
              </a:pathLst>
            </a:custGeom>
            <a:solidFill>
              <a:srgbClr val="2236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" y="0"/>
              <a:ext cx="9144000" cy="5143499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208757" y="243239"/>
            <a:ext cx="7679690" cy="24257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10" dirty="0">
                <a:latin typeface="Trebuchet MS"/>
                <a:cs typeface="Trebuchet MS"/>
              </a:rPr>
              <a:t>L</a:t>
            </a:r>
            <a:r>
              <a:rPr sz="1200" b="1" spc="5" dirty="0">
                <a:latin typeface="Trebuchet MS"/>
                <a:cs typeface="Trebuchet MS"/>
              </a:rPr>
              <a:t>oo</a:t>
            </a:r>
            <a:r>
              <a:rPr sz="1200" b="1" spc="55" dirty="0">
                <a:latin typeface="Trebuchet MS"/>
                <a:cs typeface="Trebuchet MS"/>
              </a:rPr>
              <a:t>se</a:t>
            </a:r>
            <a:r>
              <a:rPr sz="1200" b="1" spc="-100" dirty="0">
                <a:latin typeface="Trebuchet MS"/>
                <a:cs typeface="Trebuchet MS"/>
              </a:rPr>
              <a:t> </a:t>
            </a:r>
            <a:r>
              <a:rPr sz="1200" b="1" spc="-65" dirty="0">
                <a:latin typeface="Trebuchet MS"/>
                <a:cs typeface="Trebuchet MS"/>
              </a:rPr>
              <a:t>T</a:t>
            </a:r>
            <a:r>
              <a:rPr sz="1200" b="1" spc="5" dirty="0">
                <a:latin typeface="Trebuchet MS"/>
                <a:cs typeface="Trebuchet MS"/>
              </a:rPr>
              <a:t>ypi</a:t>
            </a:r>
            <a:r>
              <a:rPr sz="1200" b="1" spc="10" dirty="0">
                <a:latin typeface="Trebuchet MS"/>
                <a:cs typeface="Trebuchet MS"/>
              </a:rPr>
              <a:t>ng: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12700" marR="5080">
              <a:lnSpc>
                <a:spcPct val="100000"/>
              </a:lnSpc>
            </a:pPr>
            <a:r>
              <a:rPr sz="1200" spc="5" dirty="0">
                <a:latin typeface="Trebuchet MS"/>
                <a:cs typeface="Trebuchet MS"/>
              </a:rPr>
              <a:t>Node.js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45" dirty="0">
                <a:latin typeface="Trebuchet MS"/>
                <a:cs typeface="Trebuchet MS"/>
              </a:rPr>
              <a:t>supports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loose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typing,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-30" dirty="0">
                <a:latin typeface="Trebuchet MS"/>
                <a:cs typeface="Trebuchet MS"/>
              </a:rPr>
              <a:t>it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45" dirty="0">
                <a:latin typeface="Trebuchet MS"/>
                <a:cs typeface="Trebuchet MS"/>
              </a:rPr>
              <a:t>means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you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-25" dirty="0">
                <a:latin typeface="Trebuchet MS"/>
                <a:cs typeface="Trebuchet MS"/>
              </a:rPr>
              <a:t>don’t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need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to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specify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what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type</a:t>
            </a:r>
            <a:r>
              <a:rPr sz="1200" spc="-90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of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information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will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be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stored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-5" dirty="0">
                <a:latin typeface="Trebuchet MS"/>
                <a:cs typeface="Trebuchet MS"/>
              </a:rPr>
              <a:t>in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a </a:t>
            </a:r>
            <a:r>
              <a:rPr sz="1200" spc="35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variable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-5" dirty="0">
                <a:latin typeface="Trebuchet MS"/>
                <a:cs typeface="Trebuchet MS"/>
              </a:rPr>
              <a:t>in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advance.</a:t>
            </a:r>
            <a:r>
              <a:rPr sz="1200" spc="-95" dirty="0">
                <a:latin typeface="Trebuchet MS"/>
                <a:cs typeface="Trebuchet MS"/>
              </a:rPr>
              <a:t> </a:t>
            </a:r>
            <a:r>
              <a:rPr sz="1200" spc="45" dirty="0">
                <a:latin typeface="Trebuchet MS"/>
                <a:cs typeface="Trebuchet MS"/>
              </a:rPr>
              <a:t>We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55" dirty="0">
                <a:latin typeface="Trebuchet MS"/>
                <a:cs typeface="Trebuchet MS"/>
              </a:rPr>
              <a:t>use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var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keyword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-5" dirty="0">
                <a:latin typeface="Trebuchet MS"/>
                <a:cs typeface="Trebuchet MS"/>
              </a:rPr>
              <a:t>in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Node.js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to</a:t>
            </a:r>
            <a:r>
              <a:rPr sz="1200" spc="-90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declare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any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type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of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-15" dirty="0">
                <a:latin typeface="Trebuchet MS"/>
                <a:cs typeface="Trebuchet MS"/>
              </a:rPr>
              <a:t>variable.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45" dirty="0">
                <a:latin typeface="Trebuchet MS"/>
                <a:cs typeface="Trebuchet MS"/>
              </a:rPr>
              <a:t>Examples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are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given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-10" dirty="0">
                <a:latin typeface="Trebuchet MS"/>
                <a:cs typeface="Trebuchet MS"/>
              </a:rPr>
              <a:t>below:</a:t>
            </a:r>
            <a:endParaRPr sz="1200">
              <a:latin typeface="Trebuchet MS"/>
              <a:cs typeface="Trebuchet MS"/>
            </a:endParaRPr>
          </a:p>
          <a:p>
            <a:pPr marL="12700" marR="5250815">
              <a:lnSpc>
                <a:spcPct val="304200"/>
              </a:lnSpc>
            </a:pPr>
            <a:r>
              <a:rPr sz="1200" spc="-215" dirty="0">
                <a:latin typeface="Trebuchet MS"/>
                <a:cs typeface="Trebuchet MS"/>
              </a:rPr>
              <a:t>/</a:t>
            </a:r>
            <a:r>
              <a:rPr sz="1200" spc="-210" dirty="0">
                <a:latin typeface="Trebuchet MS"/>
                <a:cs typeface="Trebuchet MS"/>
              </a:rPr>
              <a:t>/</a:t>
            </a:r>
            <a:r>
              <a:rPr sz="1200" spc="-100" dirty="0">
                <a:latin typeface="Trebuchet MS"/>
                <a:cs typeface="Trebuchet MS"/>
              </a:rPr>
              <a:t> </a:t>
            </a:r>
            <a:r>
              <a:rPr sz="1200" spc="45" dirty="0">
                <a:latin typeface="Trebuchet MS"/>
                <a:cs typeface="Trebuchet MS"/>
              </a:rPr>
              <a:t>V</a:t>
            </a:r>
            <a:r>
              <a:rPr sz="1200" spc="10" dirty="0">
                <a:latin typeface="Trebuchet MS"/>
                <a:cs typeface="Trebuchet MS"/>
              </a:rPr>
              <a:t>ariab</a:t>
            </a:r>
            <a:r>
              <a:rPr sz="1200" spc="-25" dirty="0">
                <a:latin typeface="Trebuchet MS"/>
                <a:cs typeface="Trebuchet MS"/>
              </a:rPr>
              <a:t>l</a:t>
            </a:r>
            <a:r>
              <a:rPr sz="1200" spc="25" dirty="0">
                <a:latin typeface="Trebuchet MS"/>
                <a:cs typeface="Trebuchet MS"/>
              </a:rPr>
              <a:t>e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105" dirty="0">
                <a:latin typeface="Trebuchet MS"/>
                <a:cs typeface="Trebuchet MS"/>
              </a:rPr>
              <a:t>s</a:t>
            </a:r>
            <a:r>
              <a:rPr sz="1200" spc="-30" dirty="0">
                <a:latin typeface="Trebuchet MS"/>
                <a:cs typeface="Trebuchet MS"/>
              </a:rPr>
              <a:t>t</a:t>
            </a:r>
            <a:r>
              <a:rPr sz="1200" spc="15" dirty="0">
                <a:latin typeface="Trebuchet MS"/>
                <a:cs typeface="Trebuchet MS"/>
              </a:rPr>
              <a:t>o</a:t>
            </a:r>
            <a:r>
              <a:rPr sz="1200" dirty="0">
                <a:latin typeface="Trebuchet MS"/>
                <a:cs typeface="Trebuchet MS"/>
              </a:rPr>
              <a:t>r</a:t>
            </a:r>
            <a:r>
              <a:rPr sz="1200" spc="25" dirty="0">
                <a:latin typeface="Trebuchet MS"/>
                <a:cs typeface="Trebuchet MS"/>
              </a:rPr>
              <a:t>e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n</a:t>
            </a:r>
            <a:r>
              <a:rPr sz="1200" spc="40" dirty="0">
                <a:latin typeface="Trebuchet MS"/>
                <a:cs typeface="Trebuchet MS"/>
              </a:rPr>
              <a:t>u</a:t>
            </a:r>
            <a:r>
              <a:rPr sz="1200" spc="25" dirty="0">
                <a:latin typeface="Trebuchet MS"/>
                <a:cs typeface="Trebuchet MS"/>
              </a:rPr>
              <a:t>mber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d</a:t>
            </a:r>
            <a:r>
              <a:rPr sz="1200" spc="5" dirty="0">
                <a:latin typeface="Trebuchet MS"/>
                <a:cs typeface="Trebuchet MS"/>
              </a:rPr>
              <a:t>a</a:t>
            </a:r>
            <a:r>
              <a:rPr sz="1200" spc="-15" dirty="0">
                <a:latin typeface="Trebuchet MS"/>
                <a:cs typeface="Trebuchet MS"/>
              </a:rPr>
              <a:t>t</a:t>
            </a:r>
            <a:r>
              <a:rPr sz="1200" spc="30" dirty="0">
                <a:latin typeface="Trebuchet MS"/>
                <a:cs typeface="Trebuchet MS"/>
              </a:rPr>
              <a:t>a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type  </a:t>
            </a:r>
            <a:r>
              <a:rPr sz="1200" spc="10" dirty="0">
                <a:latin typeface="Trebuchet MS"/>
                <a:cs typeface="Trebuchet MS"/>
              </a:rPr>
              <a:t>var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a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=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35;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1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1200" spc="50" dirty="0">
                <a:latin typeface="Trebuchet MS"/>
                <a:cs typeface="Trebuchet MS"/>
              </a:rPr>
              <a:t>c</a:t>
            </a:r>
            <a:r>
              <a:rPr sz="1200" spc="30" dirty="0">
                <a:latin typeface="Trebuchet MS"/>
                <a:cs typeface="Trebuchet MS"/>
              </a:rPr>
              <a:t>o</a:t>
            </a:r>
            <a:r>
              <a:rPr sz="1200" spc="25" dirty="0">
                <a:latin typeface="Trebuchet MS"/>
                <a:cs typeface="Trebuchet MS"/>
              </a:rPr>
              <a:t>n</a:t>
            </a:r>
            <a:r>
              <a:rPr sz="1200" spc="60" dirty="0">
                <a:latin typeface="Trebuchet MS"/>
                <a:cs typeface="Trebuchet MS"/>
              </a:rPr>
              <a:t>so</a:t>
            </a:r>
            <a:r>
              <a:rPr sz="1200" spc="5" dirty="0">
                <a:latin typeface="Trebuchet MS"/>
                <a:cs typeface="Trebuchet MS"/>
              </a:rPr>
              <a:t>l</a:t>
            </a:r>
            <a:r>
              <a:rPr sz="1200" spc="-60" dirty="0">
                <a:latin typeface="Trebuchet MS"/>
                <a:cs typeface="Trebuchet MS"/>
              </a:rPr>
              <a:t>e.</a:t>
            </a:r>
            <a:r>
              <a:rPr sz="1200" spc="-65" dirty="0">
                <a:latin typeface="Trebuchet MS"/>
                <a:cs typeface="Trebuchet MS"/>
              </a:rPr>
              <a:t>l</a:t>
            </a:r>
            <a:r>
              <a:rPr sz="1200" spc="25" dirty="0">
                <a:latin typeface="Trebuchet MS"/>
                <a:cs typeface="Trebuchet MS"/>
              </a:rPr>
              <a:t>og(type</a:t>
            </a:r>
            <a:r>
              <a:rPr sz="1200" spc="5" dirty="0">
                <a:latin typeface="Trebuchet MS"/>
                <a:cs typeface="Trebuchet MS"/>
              </a:rPr>
              <a:t>o</a:t>
            </a:r>
            <a:r>
              <a:rPr sz="1200" spc="30" dirty="0">
                <a:latin typeface="Trebuchet MS"/>
                <a:cs typeface="Trebuchet MS"/>
              </a:rPr>
              <a:t>f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-65" dirty="0">
                <a:latin typeface="Trebuchet MS"/>
                <a:cs typeface="Trebuchet MS"/>
              </a:rPr>
              <a:t>a);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08757" y="3295048"/>
            <a:ext cx="2303780" cy="1320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15" dirty="0">
                <a:latin typeface="Trebuchet MS"/>
                <a:cs typeface="Trebuchet MS"/>
              </a:rPr>
              <a:t>/</a:t>
            </a:r>
            <a:r>
              <a:rPr sz="1200" spc="-210" dirty="0">
                <a:latin typeface="Trebuchet MS"/>
                <a:cs typeface="Trebuchet MS"/>
              </a:rPr>
              <a:t>/</a:t>
            </a:r>
            <a:r>
              <a:rPr sz="1200" spc="-100" dirty="0">
                <a:latin typeface="Trebuchet MS"/>
                <a:cs typeface="Trebuchet MS"/>
              </a:rPr>
              <a:t> </a:t>
            </a:r>
            <a:r>
              <a:rPr sz="1200" spc="45" dirty="0">
                <a:latin typeface="Trebuchet MS"/>
                <a:cs typeface="Trebuchet MS"/>
              </a:rPr>
              <a:t>V</a:t>
            </a:r>
            <a:r>
              <a:rPr sz="1200" spc="10" dirty="0">
                <a:latin typeface="Trebuchet MS"/>
                <a:cs typeface="Trebuchet MS"/>
              </a:rPr>
              <a:t>ariab</a:t>
            </a:r>
            <a:r>
              <a:rPr sz="1200" spc="-25" dirty="0">
                <a:latin typeface="Trebuchet MS"/>
                <a:cs typeface="Trebuchet MS"/>
              </a:rPr>
              <a:t>l</a:t>
            </a:r>
            <a:r>
              <a:rPr sz="1200" spc="25" dirty="0">
                <a:latin typeface="Trebuchet MS"/>
                <a:cs typeface="Trebuchet MS"/>
              </a:rPr>
              <a:t>e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105" dirty="0">
                <a:latin typeface="Trebuchet MS"/>
                <a:cs typeface="Trebuchet MS"/>
              </a:rPr>
              <a:t>s</a:t>
            </a:r>
            <a:r>
              <a:rPr sz="1200" spc="-30" dirty="0">
                <a:latin typeface="Trebuchet MS"/>
                <a:cs typeface="Trebuchet MS"/>
              </a:rPr>
              <a:t>t</a:t>
            </a:r>
            <a:r>
              <a:rPr sz="1200" spc="15" dirty="0">
                <a:latin typeface="Trebuchet MS"/>
                <a:cs typeface="Trebuchet MS"/>
              </a:rPr>
              <a:t>o</a:t>
            </a:r>
            <a:r>
              <a:rPr sz="1200" dirty="0">
                <a:latin typeface="Trebuchet MS"/>
                <a:cs typeface="Trebuchet MS"/>
              </a:rPr>
              <a:t>r</a:t>
            </a:r>
            <a:r>
              <a:rPr sz="1200" spc="25" dirty="0">
                <a:latin typeface="Trebuchet MS"/>
                <a:cs typeface="Trebuchet MS"/>
              </a:rPr>
              <a:t>e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105" dirty="0">
                <a:latin typeface="Trebuchet MS"/>
                <a:cs typeface="Trebuchet MS"/>
              </a:rPr>
              <a:t>s</a:t>
            </a:r>
            <a:r>
              <a:rPr sz="1200" spc="-20" dirty="0">
                <a:latin typeface="Trebuchet MS"/>
                <a:cs typeface="Trebuchet MS"/>
              </a:rPr>
              <a:t>tr</a:t>
            </a:r>
            <a:r>
              <a:rPr sz="1200" spc="-10" dirty="0">
                <a:latin typeface="Trebuchet MS"/>
                <a:cs typeface="Trebuchet MS"/>
              </a:rPr>
              <a:t>i</a:t>
            </a:r>
            <a:r>
              <a:rPr sz="1200" spc="90" dirty="0">
                <a:latin typeface="Trebuchet MS"/>
                <a:cs typeface="Trebuchet MS"/>
              </a:rPr>
              <a:t>ng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d</a:t>
            </a:r>
            <a:r>
              <a:rPr sz="1200" spc="5" dirty="0">
                <a:latin typeface="Trebuchet MS"/>
                <a:cs typeface="Trebuchet MS"/>
              </a:rPr>
              <a:t>a</a:t>
            </a:r>
            <a:r>
              <a:rPr sz="1200" spc="-15" dirty="0">
                <a:latin typeface="Trebuchet MS"/>
                <a:cs typeface="Trebuchet MS"/>
              </a:rPr>
              <a:t>t</a:t>
            </a:r>
            <a:r>
              <a:rPr sz="1200" spc="30" dirty="0">
                <a:latin typeface="Trebuchet MS"/>
                <a:cs typeface="Trebuchet MS"/>
              </a:rPr>
              <a:t>a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type</a:t>
            </a:r>
            <a:endParaRPr sz="1200">
              <a:latin typeface="Trebuchet MS"/>
              <a:cs typeface="Trebuchet MS"/>
            </a:endParaRPr>
          </a:p>
          <a:p>
            <a:pPr marL="12700" marR="766445">
              <a:lnSpc>
                <a:spcPct val="304200"/>
              </a:lnSpc>
            </a:pPr>
            <a:r>
              <a:rPr sz="1200" spc="30" dirty="0">
                <a:latin typeface="Trebuchet MS"/>
                <a:cs typeface="Trebuchet MS"/>
              </a:rPr>
              <a:t>a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=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55" dirty="0">
                <a:latin typeface="Trebuchet MS"/>
                <a:cs typeface="Trebuchet MS"/>
              </a:rPr>
              <a:t>"Gee</a:t>
            </a:r>
            <a:r>
              <a:rPr sz="1200" spc="40" dirty="0">
                <a:latin typeface="Trebuchet MS"/>
                <a:cs typeface="Trebuchet MS"/>
              </a:rPr>
              <a:t>k</a:t>
            </a:r>
            <a:r>
              <a:rPr sz="1200" spc="80" dirty="0">
                <a:latin typeface="Trebuchet MS"/>
                <a:cs typeface="Trebuchet MS"/>
              </a:rPr>
              <a:t>s</a:t>
            </a:r>
            <a:r>
              <a:rPr sz="1200" spc="60" dirty="0">
                <a:latin typeface="Trebuchet MS"/>
                <a:cs typeface="Trebuchet MS"/>
              </a:rPr>
              <a:t>f</a:t>
            </a:r>
            <a:r>
              <a:rPr sz="1200" spc="30" dirty="0">
                <a:latin typeface="Trebuchet MS"/>
                <a:cs typeface="Trebuchet MS"/>
              </a:rPr>
              <a:t>orGee</a:t>
            </a:r>
            <a:r>
              <a:rPr sz="1200" spc="20" dirty="0">
                <a:latin typeface="Trebuchet MS"/>
                <a:cs typeface="Trebuchet MS"/>
              </a:rPr>
              <a:t>k</a:t>
            </a:r>
            <a:r>
              <a:rPr sz="1200" spc="110" dirty="0">
                <a:latin typeface="Trebuchet MS"/>
                <a:cs typeface="Trebuchet MS"/>
              </a:rPr>
              <a:t>s</a:t>
            </a:r>
            <a:r>
              <a:rPr sz="1200" spc="-20" dirty="0">
                <a:latin typeface="Trebuchet MS"/>
                <a:cs typeface="Trebuchet MS"/>
              </a:rPr>
              <a:t>";  </a:t>
            </a:r>
            <a:r>
              <a:rPr sz="1200" spc="50" dirty="0">
                <a:latin typeface="Trebuchet MS"/>
                <a:cs typeface="Trebuchet MS"/>
              </a:rPr>
              <a:t>c</a:t>
            </a:r>
            <a:r>
              <a:rPr sz="1200" spc="30" dirty="0">
                <a:latin typeface="Trebuchet MS"/>
                <a:cs typeface="Trebuchet MS"/>
              </a:rPr>
              <a:t>o</a:t>
            </a:r>
            <a:r>
              <a:rPr sz="1200" spc="25" dirty="0">
                <a:latin typeface="Trebuchet MS"/>
                <a:cs typeface="Trebuchet MS"/>
              </a:rPr>
              <a:t>n</a:t>
            </a:r>
            <a:r>
              <a:rPr sz="1200" spc="60" dirty="0">
                <a:latin typeface="Trebuchet MS"/>
                <a:cs typeface="Trebuchet MS"/>
              </a:rPr>
              <a:t>so</a:t>
            </a:r>
            <a:r>
              <a:rPr sz="1200" spc="5" dirty="0">
                <a:latin typeface="Trebuchet MS"/>
                <a:cs typeface="Trebuchet MS"/>
              </a:rPr>
              <a:t>l</a:t>
            </a:r>
            <a:r>
              <a:rPr sz="1200" spc="-60" dirty="0">
                <a:latin typeface="Trebuchet MS"/>
                <a:cs typeface="Trebuchet MS"/>
              </a:rPr>
              <a:t>e.</a:t>
            </a:r>
            <a:r>
              <a:rPr sz="1200" spc="-65" dirty="0">
                <a:latin typeface="Trebuchet MS"/>
                <a:cs typeface="Trebuchet MS"/>
              </a:rPr>
              <a:t>l</a:t>
            </a:r>
            <a:r>
              <a:rPr sz="1200" spc="25" dirty="0">
                <a:latin typeface="Trebuchet MS"/>
                <a:cs typeface="Trebuchet MS"/>
              </a:rPr>
              <a:t>og(type</a:t>
            </a:r>
            <a:r>
              <a:rPr sz="1200" spc="5" dirty="0">
                <a:latin typeface="Trebuchet MS"/>
                <a:cs typeface="Trebuchet MS"/>
              </a:rPr>
              <a:t>o</a:t>
            </a:r>
            <a:r>
              <a:rPr sz="1200" spc="30" dirty="0">
                <a:latin typeface="Trebuchet MS"/>
                <a:cs typeface="Trebuchet MS"/>
              </a:rPr>
              <a:t>f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-65" dirty="0">
                <a:latin typeface="Trebuchet MS"/>
                <a:cs typeface="Trebuchet MS"/>
              </a:rPr>
              <a:t>a);</a:t>
            </a:r>
            <a:endParaRPr sz="1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89" cy="514349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208757" y="608998"/>
            <a:ext cx="246253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15" dirty="0">
                <a:latin typeface="Trebuchet MS"/>
                <a:cs typeface="Trebuchet MS"/>
              </a:rPr>
              <a:t>/</a:t>
            </a:r>
            <a:r>
              <a:rPr sz="1200" spc="-210" dirty="0">
                <a:latin typeface="Trebuchet MS"/>
                <a:cs typeface="Trebuchet MS"/>
              </a:rPr>
              <a:t>/</a:t>
            </a:r>
            <a:r>
              <a:rPr sz="1200" spc="-100" dirty="0">
                <a:latin typeface="Trebuchet MS"/>
                <a:cs typeface="Trebuchet MS"/>
              </a:rPr>
              <a:t> </a:t>
            </a:r>
            <a:r>
              <a:rPr sz="1200" spc="45" dirty="0">
                <a:latin typeface="Trebuchet MS"/>
                <a:cs typeface="Trebuchet MS"/>
              </a:rPr>
              <a:t>V</a:t>
            </a:r>
            <a:r>
              <a:rPr sz="1200" spc="10" dirty="0">
                <a:latin typeface="Trebuchet MS"/>
                <a:cs typeface="Trebuchet MS"/>
              </a:rPr>
              <a:t>ariab</a:t>
            </a:r>
            <a:r>
              <a:rPr sz="1200" spc="-25" dirty="0">
                <a:latin typeface="Trebuchet MS"/>
                <a:cs typeface="Trebuchet MS"/>
              </a:rPr>
              <a:t>l</a:t>
            </a:r>
            <a:r>
              <a:rPr sz="1200" spc="25" dirty="0">
                <a:latin typeface="Trebuchet MS"/>
                <a:cs typeface="Trebuchet MS"/>
              </a:rPr>
              <a:t>e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105" dirty="0">
                <a:latin typeface="Trebuchet MS"/>
                <a:cs typeface="Trebuchet MS"/>
              </a:rPr>
              <a:t>s</a:t>
            </a:r>
            <a:r>
              <a:rPr sz="1200" spc="-30" dirty="0">
                <a:latin typeface="Trebuchet MS"/>
                <a:cs typeface="Trebuchet MS"/>
              </a:rPr>
              <a:t>t</a:t>
            </a:r>
            <a:r>
              <a:rPr sz="1200" spc="15" dirty="0">
                <a:latin typeface="Trebuchet MS"/>
                <a:cs typeface="Trebuchet MS"/>
              </a:rPr>
              <a:t>o</a:t>
            </a:r>
            <a:r>
              <a:rPr sz="1200" dirty="0">
                <a:latin typeface="Trebuchet MS"/>
                <a:cs typeface="Trebuchet MS"/>
              </a:rPr>
              <a:t>r</a:t>
            </a:r>
            <a:r>
              <a:rPr sz="1200" spc="25" dirty="0">
                <a:latin typeface="Trebuchet MS"/>
                <a:cs typeface="Trebuchet MS"/>
              </a:rPr>
              <a:t>e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125" dirty="0">
                <a:latin typeface="Trebuchet MS"/>
                <a:cs typeface="Trebuchet MS"/>
              </a:rPr>
              <a:t>B</a:t>
            </a:r>
            <a:r>
              <a:rPr sz="1200" spc="25" dirty="0">
                <a:latin typeface="Trebuchet MS"/>
                <a:cs typeface="Trebuchet MS"/>
              </a:rPr>
              <a:t>oo</a:t>
            </a:r>
            <a:r>
              <a:rPr sz="1200" spc="-15" dirty="0">
                <a:latin typeface="Trebuchet MS"/>
                <a:cs typeface="Trebuchet MS"/>
              </a:rPr>
              <a:t>l</a:t>
            </a:r>
            <a:r>
              <a:rPr sz="1200" spc="15" dirty="0">
                <a:latin typeface="Trebuchet MS"/>
                <a:cs typeface="Trebuchet MS"/>
              </a:rPr>
              <a:t>e</a:t>
            </a:r>
            <a:r>
              <a:rPr sz="1200" spc="30" dirty="0">
                <a:latin typeface="Trebuchet MS"/>
                <a:cs typeface="Trebuchet MS"/>
              </a:rPr>
              <a:t>an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d</a:t>
            </a:r>
            <a:r>
              <a:rPr sz="1200" spc="5" dirty="0">
                <a:latin typeface="Trebuchet MS"/>
                <a:cs typeface="Trebuchet MS"/>
              </a:rPr>
              <a:t>a</a:t>
            </a:r>
            <a:r>
              <a:rPr sz="1200" spc="-15" dirty="0">
                <a:latin typeface="Trebuchet MS"/>
                <a:cs typeface="Trebuchet MS"/>
              </a:rPr>
              <a:t>t</a:t>
            </a:r>
            <a:r>
              <a:rPr sz="1200" spc="30" dirty="0">
                <a:latin typeface="Trebuchet MS"/>
                <a:cs typeface="Trebuchet MS"/>
              </a:rPr>
              <a:t>a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type</a:t>
            </a:r>
            <a:endParaRPr sz="1200">
              <a:latin typeface="Trebuchet MS"/>
              <a:cs typeface="Trebuchet MS"/>
            </a:endParaRPr>
          </a:p>
          <a:p>
            <a:pPr marL="12700" marR="925194">
              <a:lnSpc>
                <a:spcPct val="200000"/>
              </a:lnSpc>
            </a:pPr>
            <a:r>
              <a:rPr sz="1200" spc="30" dirty="0">
                <a:latin typeface="Trebuchet MS"/>
                <a:cs typeface="Trebuchet MS"/>
              </a:rPr>
              <a:t>a </a:t>
            </a:r>
            <a:r>
              <a:rPr sz="1200" spc="35" dirty="0">
                <a:latin typeface="Trebuchet MS"/>
                <a:cs typeface="Trebuchet MS"/>
              </a:rPr>
              <a:t>= </a:t>
            </a:r>
            <a:r>
              <a:rPr sz="1200" spc="-20" dirty="0">
                <a:latin typeface="Trebuchet MS"/>
                <a:cs typeface="Trebuchet MS"/>
              </a:rPr>
              <a:t>true; </a:t>
            </a:r>
            <a:r>
              <a:rPr sz="1200" spc="-15" dirty="0">
                <a:latin typeface="Trebuchet MS"/>
                <a:cs typeface="Trebuchet MS"/>
              </a:rPr>
              <a:t> </a:t>
            </a:r>
            <a:r>
              <a:rPr sz="1200" spc="50" dirty="0">
                <a:latin typeface="Trebuchet MS"/>
                <a:cs typeface="Trebuchet MS"/>
              </a:rPr>
              <a:t>c</a:t>
            </a:r>
            <a:r>
              <a:rPr sz="1200" spc="30" dirty="0">
                <a:latin typeface="Trebuchet MS"/>
                <a:cs typeface="Trebuchet MS"/>
              </a:rPr>
              <a:t>o</a:t>
            </a:r>
            <a:r>
              <a:rPr sz="1200" spc="25" dirty="0">
                <a:latin typeface="Trebuchet MS"/>
                <a:cs typeface="Trebuchet MS"/>
              </a:rPr>
              <a:t>n</a:t>
            </a:r>
            <a:r>
              <a:rPr sz="1200" spc="60" dirty="0">
                <a:latin typeface="Trebuchet MS"/>
                <a:cs typeface="Trebuchet MS"/>
              </a:rPr>
              <a:t>so</a:t>
            </a:r>
            <a:r>
              <a:rPr sz="1200" spc="5" dirty="0">
                <a:latin typeface="Trebuchet MS"/>
                <a:cs typeface="Trebuchet MS"/>
              </a:rPr>
              <a:t>l</a:t>
            </a:r>
            <a:r>
              <a:rPr sz="1200" spc="-60" dirty="0">
                <a:latin typeface="Trebuchet MS"/>
                <a:cs typeface="Trebuchet MS"/>
              </a:rPr>
              <a:t>e.</a:t>
            </a:r>
            <a:r>
              <a:rPr sz="1200" spc="-65" dirty="0">
                <a:latin typeface="Trebuchet MS"/>
                <a:cs typeface="Trebuchet MS"/>
              </a:rPr>
              <a:t>l</a:t>
            </a:r>
            <a:r>
              <a:rPr sz="1200" spc="25" dirty="0">
                <a:latin typeface="Trebuchet MS"/>
                <a:cs typeface="Trebuchet MS"/>
              </a:rPr>
              <a:t>og(type</a:t>
            </a:r>
            <a:r>
              <a:rPr sz="1200" spc="5" dirty="0">
                <a:latin typeface="Trebuchet MS"/>
                <a:cs typeface="Trebuchet MS"/>
              </a:rPr>
              <a:t>o</a:t>
            </a:r>
            <a:r>
              <a:rPr sz="1200" spc="30" dirty="0">
                <a:latin typeface="Trebuchet MS"/>
                <a:cs typeface="Trebuchet MS"/>
              </a:rPr>
              <a:t>f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-65" dirty="0">
                <a:latin typeface="Trebuchet MS"/>
                <a:cs typeface="Trebuchet MS"/>
              </a:rPr>
              <a:t>a);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08757" y="2072038"/>
            <a:ext cx="331851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15" dirty="0">
                <a:latin typeface="Trebuchet MS"/>
                <a:cs typeface="Trebuchet MS"/>
              </a:rPr>
              <a:t>//</a:t>
            </a:r>
            <a:r>
              <a:rPr sz="1200" spc="-10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Variable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store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undeﬁned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-10" dirty="0">
                <a:latin typeface="Trebuchet MS"/>
                <a:cs typeface="Trebuchet MS"/>
              </a:rPr>
              <a:t>(no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value)</a:t>
            </a:r>
            <a:r>
              <a:rPr sz="1200" spc="-9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data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type</a:t>
            </a:r>
            <a:endParaRPr sz="1200">
              <a:latin typeface="Trebuchet MS"/>
              <a:cs typeface="Trebuchet MS"/>
            </a:endParaRPr>
          </a:p>
          <a:p>
            <a:pPr marL="12700" marR="1781175">
              <a:lnSpc>
                <a:spcPct val="200000"/>
              </a:lnSpc>
            </a:pPr>
            <a:r>
              <a:rPr sz="1200" spc="30" dirty="0">
                <a:latin typeface="Trebuchet MS"/>
                <a:cs typeface="Trebuchet MS"/>
              </a:rPr>
              <a:t>a </a:t>
            </a:r>
            <a:r>
              <a:rPr sz="1200" spc="35" dirty="0">
                <a:latin typeface="Trebuchet MS"/>
                <a:cs typeface="Trebuchet MS"/>
              </a:rPr>
              <a:t>= </a:t>
            </a:r>
            <a:r>
              <a:rPr sz="1200" spc="15" dirty="0">
                <a:latin typeface="Trebuchet MS"/>
                <a:cs typeface="Trebuchet MS"/>
              </a:rPr>
              <a:t>undeﬁned; </a:t>
            </a:r>
            <a:r>
              <a:rPr sz="1200" spc="20" dirty="0">
                <a:latin typeface="Trebuchet MS"/>
                <a:cs typeface="Trebuchet MS"/>
              </a:rPr>
              <a:t> </a:t>
            </a:r>
            <a:r>
              <a:rPr sz="1200" spc="50" dirty="0">
                <a:latin typeface="Trebuchet MS"/>
                <a:cs typeface="Trebuchet MS"/>
              </a:rPr>
              <a:t>c</a:t>
            </a:r>
            <a:r>
              <a:rPr sz="1200" spc="30" dirty="0">
                <a:latin typeface="Trebuchet MS"/>
                <a:cs typeface="Trebuchet MS"/>
              </a:rPr>
              <a:t>o</a:t>
            </a:r>
            <a:r>
              <a:rPr sz="1200" spc="25" dirty="0">
                <a:latin typeface="Trebuchet MS"/>
                <a:cs typeface="Trebuchet MS"/>
              </a:rPr>
              <a:t>n</a:t>
            </a:r>
            <a:r>
              <a:rPr sz="1200" spc="60" dirty="0">
                <a:latin typeface="Trebuchet MS"/>
                <a:cs typeface="Trebuchet MS"/>
              </a:rPr>
              <a:t>so</a:t>
            </a:r>
            <a:r>
              <a:rPr sz="1200" spc="5" dirty="0">
                <a:latin typeface="Trebuchet MS"/>
                <a:cs typeface="Trebuchet MS"/>
              </a:rPr>
              <a:t>l</a:t>
            </a:r>
            <a:r>
              <a:rPr sz="1200" spc="-60" dirty="0">
                <a:latin typeface="Trebuchet MS"/>
                <a:cs typeface="Trebuchet MS"/>
              </a:rPr>
              <a:t>e.</a:t>
            </a:r>
            <a:r>
              <a:rPr sz="1200" spc="-65" dirty="0">
                <a:latin typeface="Trebuchet MS"/>
                <a:cs typeface="Trebuchet MS"/>
              </a:rPr>
              <a:t>l</a:t>
            </a:r>
            <a:r>
              <a:rPr sz="1200" spc="25" dirty="0">
                <a:latin typeface="Trebuchet MS"/>
                <a:cs typeface="Trebuchet MS"/>
              </a:rPr>
              <a:t>og(type</a:t>
            </a:r>
            <a:r>
              <a:rPr sz="1200" spc="5" dirty="0">
                <a:latin typeface="Trebuchet MS"/>
                <a:cs typeface="Trebuchet MS"/>
              </a:rPr>
              <a:t>o</a:t>
            </a:r>
            <a:r>
              <a:rPr sz="1200" spc="30" dirty="0">
                <a:latin typeface="Trebuchet MS"/>
                <a:cs typeface="Trebuchet MS"/>
              </a:rPr>
              <a:t>f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-65" dirty="0">
                <a:latin typeface="Trebuchet MS"/>
                <a:cs typeface="Trebuchet MS"/>
              </a:rPr>
              <a:t>a);</a:t>
            </a:r>
            <a:endParaRPr sz="1200">
              <a:latin typeface="Trebuchet MS"/>
              <a:cs typeface="Trebuchet MS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3999" cy="5143499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89" cy="514349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208757" y="243239"/>
            <a:ext cx="57594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25" dirty="0">
                <a:latin typeface="Trebuchet MS"/>
                <a:cs typeface="Trebuchet MS"/>
              </a:rPr>
              <a:t>Outp</a:t>
            </a:r>
            <a:r>
              <a:rPr sz="1200" b="1" spc="10" dirty="0">
                <a:latin typeface="Trebuchet MS"/>
                <a:cs typeface="Trebuchet MS"/>
              </a:rPr>
              <a:t>ut</a:t>
            </a:r>
            <a:r>
              <a:rPr sz="1200" spc="-170" dirty="0">
                <a:latin typeface="Trebuchet MS"/>
                <a:cs typeface="Trebuchet MS"/>
              </a:rPr>
              <a:t>: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31602" y="974759"/>
            <a:ext cx="889635" cy="1305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1290" indent="-149225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161925" algn="l"/>
              </a:tabLst>
            </a:pPr>
            <a:r>
              <a:rPr sz="1200" spc="30" dirty="0">
                <a:latin typeface="Trebuchet MS"/>
                <a:cs typeface="Trebuchet MS"/>
              </a:rPr>
              <a:t>number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Arial MT"/>
              <a:buChar char="•"/>
            </a:pPr>
            <a:endParaRPr sz="1200">
              <a:latin typeface="Trebuchet MS"/>
              <a:cs typeface="Trebuchet MS"/>
            </a:endParaRPr>
          </a:p>
          <a:p>
            <a:pPr marL="161290" indent="-149225">
              <a:lnSpc>
                <a:spcPct val="100000"/>
              </a:lnSpc>
              <a:buFont typeface="Arial MT"/>
              <a:buChar char="•"/>
              <a:tabLst>
                <a:tab pos="161925" algn="l"/>
              </a:tabLst>
            </a:pPr>
            <a:r>
              <a:rPr sz="1200" spc="40" dirty="0">
                <a:latin typeface="Trebuchet MS"/>
                <a:cs typeface="Trebuchet MS"/>
              </a:rPr>
              <a:t>string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Arial MT"/>
              <a:buChar char="•"/>
            </a:pPr>
            <a:endParaRPr sz="1200">
              <a:latin typeface="Trebuchet MS"/>
              <a:cs typeface="Trebuchet MS"/>
            </a:endParaRPr>
          </a:p>
          <a:p>
            <a:pPr marL="161290" indent="-149225">
              <a:lnSpc>
                <a:spcPct val="100000"/>
              </a:lnSpc>
              <a:buFont typeface="Arial MT"/>
              <a:buChar char="•"/>
              <a:tabLst>
                <a:tab pos="161925" algn="l"/>
              </a:tabLst>
            </a:pPr>
            <a:r>
              <a:rPr sz="1200" spc="20" dirty="0">
                <a:latin typeface="Trebuchet MS"/>
                <a:cs typeface="Trebuchet MS"/>
              </a:rPr>
              <a:t>boolean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Arial MT"/>
              <a:buChar char="•"/>
            </a:pPr>
            <a:endParaRPr sz="1200">
              <a:latin typeface="Trebuchet MS"/>
              <a:cs typeface="Trebuchet MS"/>
            </a:endParaRPr>
          </a:p>
          <a:p>
            <a:pPr marL="161290" indent="-149225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161925" algn="l"/>
              </a:tabLst>
            </a:pPr>
            <a:r>
              <a:rPr sz="1200" spc="35" dirty="0">
                <a:latin typeface="Trebuchet MS"/>
                <a:cs typeface="Trebuchet MS"/>
              </a:rPr>
              <a:t>undeﬁned</a:t>
            </a:r>
            <a:endParaRPr sz="1200">
              <a:latin typeface="Trebuchet MS"/>
              <a:cs typeface="Trebuchet MS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6" name="object 6"/>
            <p:cNvSpPr/>
            <p:nvPr/>
          </p:nvSpPr>
          <p:spPr>
            <a:xfrm>
              <a:off x="0" y="643812"/>
              <a:ext cx="3760470" cy="0"/>
            </a:xfrm>
            <a:custGeom>
              <a:avLst/>
              <a:gdLst/>
              <a:ahLst/>
              <a:cxnLst/>
              <a:rect l="l" t="t" r="r" b="b"/>
              <a:pathLst>
                <a:path w="3760470">
                  <a:moveTo>
                    <a:pt x="0" y="0"/>
                  </a:moveTo>
                  <a:lnTo>
                    <a:pt x="3760236" y="0"/>
                  </a:lnTo>
                </a:path>
              </a:pathLst>
            </a:custGeom>
            <a:ln w="9524">
              <a:solidFill>
                <a:srgbClr val="81243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9143999" cy="514349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" y="0"/>
            <a:ext cx="9144000" cy="5143500"/>
            <a:chOff x="-1" y="0"/>
            <a:chExt cx="9144000" cy="51435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3989" cy="514349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315283"/>
              <a:ext cx="135890" cy="344170"/>
            </a:xfrm>
            <a:custGeom>
              <a:avLst/>
              <a:gdLst/>
              <a:ahLst/>
              <a:cxnLst/>
              <a:rect l="l" t="t" r="r" b="b"/>
              <a:pathLst>
                <a:path w="135890" h="344170">
                  <a:moveTo>
                    <a:pt x="135730" y="344090"/>
                  </a:moveTo>
                  <a:lnTo>
                    <a:pt x="0" y="344090"/>
                  </a:lnTo>
                  <a:lnTo>
                    <a:pt x="0" y="0"/>
                  </a:lnTo>
                  <a:lnTo>
                    <a:pt x="135730" y="0"/>
                  </a:lnTo>
                  <a:lnTo>
                    <a:pt x="135730" y="344090"/>
                  </a:lnTo>
                  <a:close/>
                </a:path>
              </a:pathLst>
            </a:custGeom>
            <a:solidFill>
              <a:srgbClr val="2236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" y="0"/>
              <a:ext cx="9144000" cy="5143499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208757" y="243239"/>
            <a:ext cx="8148955" cy="40944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b="1" spc="15" dirty="0">
                <a:latin typeface="Trebuchet MS"/>
                <a:cs typeface="Trebuchet MS"/>
              </a:rPr>
              <a:t>Objects </a:t>
            </a:r>
            <a:r>
              <a:rPr sz="1200" b="1" spc="90" dirty="0">
                <a:latin typeface="Trebuchet MS"/>
                <a:cs typeface="Trebuchet MS"/>
              </a:rPr>
              <a:t>&amp; </a:t>
            </a:r>
            <a:r>
              <a:rPr sz="1200" b="1" dirty="0">
                <a:latin typeface="Trebuchet MS"/>
                <a:cs typeface="Trebuchet MS"/>
              </a:rPr>
              <a:t>Functions: </a:t>
            </a:r>
            <a:r>
              <a:rPr sz="1200" spc="5" dirty="0">
                <a:latin typeface="Trebuchet MS"/>
                <a:cs typeface="Trebuchet MS"/>
              </a:rPr>
              <a:t>Node.js </a:t>
            </a:r>
            <a:r>
              <a:rPr sz="1200" spc="10" dirty="0">
                <a:latin typeface="Trebuchet MS"/>
                <a:cs typeface="Trebuchet MS"/>
              </a:rPr>
              <a:t>objects </a:t>
            </a:r>
            <a:r>
              <a:rPr sz="1200" spc="15" dirty="0">
                <a:latin typeface="Trebuchet MS"/>
                <a:cs typeface="Trebuchet MS"/>
              </a:rPr>
              <a:t>are </a:t>
            </a:r>
            <a:r>
              <a:rPr sz="1200" spc="55" dirty="0">
                <a:latin typeface="Trebuchet MS"/>
                <a:cs typeface="Trebuchet MS"/>
              </a:rPr>
              <a:t>same </a:t>
            </a:r>
            <a:r>
              <a:rPr sz="1200" spc="70" dirty="0">
                <a:latin typeface="Trebuchet MS"/>
                <a:cs typeface="Trebuchet MS"/>
              </a:rPr>
              <a:t>as </a:t>
            </a:r>
            <a:r>
              <a:rPr sz="1200" spc="15" dirty="0">
                <a:latin typeface="Trebuchet MS"/>
                <a:cs typeface="Trebuchet MS"/>
              </a:rPr>
              <a:t>JavaScript </a:t>
            </a:r>
            <a:r>
              <a:rPr sz="1200" spc="10" dirty="0">
                <a:latin typeface="Trebuchet MS"/>
                <a:cs typeface="Trebuchet MS"/>
              </a:rPr>
              <a:t>objects </a:t>
            </a:r>
            <a:r>
              <a:rPr sz="1200" spc="-95" dirty="0">
                <a:latin typeface="Trebuchet MS"/>
                <a:cs typeface="Trebuchet MS"/>
              </a:rPr>
              <a:t>i.e. </a:t>
            </a:r>
            <a:r>
              <a:rPr sz="1200" spc="15" dirty="0">
                <a:latin typeface="Trebuchet MS"/>
                <a:cs typeface="Trebuchet MS"/>
              </a:rPr>
              <a:t>the </a:t>
            </a:r>
            <a:r>
              <a:rPr sz="1200" spc="10" dirty="0">
                <a:latin typeface="Trebuchet MS"/>
                <a:cs typeface="Trebuchet MS"/>
              </a:rPr>
              <a:t>objects </a:t>
            </a:r>
            <a:r>
              <a:rPr sz="1200" spc="15" dirty="0">
                <a:latin typeface="Trebuchet MS"/>
                <a:cs typeface="Trebuchet MS"/>
              </a:rPr>
              <a:t>are similar </a:t>
            </a:r>
            <a:r>
              <a:rPr sz="1200" dirty="0">
                <a:latin typeface="Trebuchet MS"/>
                <a:cs typeface="Trebuchet MS"/>
              </a:rPr>
              <a:t>to </a:t>
            </a:r>
            <a:r>
              <a:rPr sz="1200" spc="5" dirty="0">
                <a:latin typeface="Trebuchet MS"/>
                <a:cs typeface="Trebuchet MS"/>
              </a:rPr>
              <a:t>variable </a:t>
            </a:r>
            <a:r>
              <a:rPr sz="1200" spc="35" dirty="0">
                <a:latin typeface="Trebuchet MS"/>
                <a:cs typeface="Trebuchet MS"/>
              </a:rPr>
              <a:t>and </a:t>
            </a:r>
            <a:r>
              <a:rPr sz="1200" spc="-35" dirty="0">
                <a:latin typeface="Trebuchet MS"/>
                <a:cs typeface="Trebuchet MS"/>
              </a:rPr>
              <a:t>it </a:t>
            </a:r>
            <a:r>
              <a:rPr sz="1200" spc="-30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contains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many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values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which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are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-10" dirty="0">
                <a:latin typeface="Trebuchet MS"/>
                <a:cs typeface="Trebuchet MS"/>
              </a:rPr>
              <a:t>written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70" dirty="0">
                <a:latin typeface="Trebuchet MS"/>
                <a:cs typeface="Trebuchet MS"/>
              </a:rPr>
              <a:t>as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name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-170" dirty="0">
                <a:latin typeface="Trebuchet MS"/>
                <a:cs typeface="Trebuchet MS"/>
              </a:rPr>
              <a:t>: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value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-5" dirty="0">
                <a:latin typeface="Trebuchet MS"/>
                <a:cs typeface="Trebuchet MS"/>
              </a:rPr>
              <a:t>pairs.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55" dirty="0">
                <a:latin typeface="Trebuchet MS"/>
                <a:cs typeface="Trebuchet MS"/>
              </a:rPr>
              <a:t>Name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and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value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are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separated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by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colon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and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every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pair </a:t>
            </a:r>
            <a:r>
              <a:rPr sz="1200" spc="-34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is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separated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by</a:t>
            </a:r>
            <a:r>
              <a:rPr sz="1200" spc="-9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comma.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85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1200" b="1" spc="5" dirty="0">
                <a:latin typeface="Trebuchet MS"/>
                <a:cs typeface="Trebuchet MS"/>
              </a:rPr>
              <a:t>Example:</a:t>
            </a:r>
            <a:endParaRPr sz="12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750"/>
              </a:spcBef>
            </a:pPr>
            <a:r>
              <a:rPr sz="1200" dirty="0">
                <a:latin typeface="Trebuchet MS"/>
                <a:cs typeface="Trebuchet MS"/>
              </a:rPr>
              <a:t>v</a:t>
            </a:r>
            <a:r>
              <a:rPr sz="1200" spc="15" dirty="0">
                <a:latin typeface="Trebuchet MS"/>
                <a:cs typeface="Trebuchet MS"/>
              </a:rPr>
              <a:t>ar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50" dirty="0">
                <a:latin typeface="Trebuchet MS"/>
                <a:cs typeface="Trebuchet MS"/>
              </a:rPr>
              <a:t>c</a:t>
            </a:r>
            <a:r>
              <a:rPr sz="1200" spc="35" dirty="0">
                <a:latin typeface="Trebuchet MS"/>
                <a:cs typeface="Trebuchet MS"/>
              </a:rPr>
              <a:t>om</a:t>
            </a:r>
            <a:r>
              <a:rPr sz="1200" spc="25" dirty="0">
                <a:latin typeface="Trebuchet MS"/>
                <a:cs typeface="Trebuchet MS"/>
              </a:rPr>
              <a:t>p</a:t>
            </a:r>
            <a:r>
              <a:rPr sz="1200" spc="30" dirty="0">
                <a:latin typeface="Trebuchet MS"/>
                <a:cs typeface="Trebuchet MS"/>
              </a:rPr>
              <a:t>a</a:t>
            </a:r>
            <a:r>
              <a:rPr sz="1200" spc="15" dirty="0">
                <a:latin typeface="Trebuchet MS"/>
                <a:cs typeface="Trebuchet MS"/>
              </a:rPr>
              <a:t>n</a:t>
            </a:r>
            <a:r>
              <a:rPr sz="1200" spc="50" dirty="0">
                <a:latin typeface="Trebuchet MS"/>
                <a:cs typeface="Trebuchet MS"/>
              </a:rPr>
              <a:t>y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=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-50" dirty="0">
                <a:latin typeface="Trebuchet MS"/>
                <a:cs typeface="Trebuchet MS"/>
              </a:rPr>
              <a:t>{</a:t>
            </a:r>
            <a:endParaRPr sz="1200">
              <a:latin typeface="Trebuchet MS"/>
              <a:cs typeface="Trebuchet MS"/>
            </a:endParaRPr>
          </a:p>
          <a:p>
            <a:pPr marL="160655" marR="5868670">
              <a:lnSpc>
                <a:spcPct val="304200"/>
              </a:lnSpc>
            </a:pPr>
            <a:r>
              <a:rPr sz="1200" spc="10" dirty="0">
                <a:latin typeface="Trebuchet MS"/>
                <a:cs typeface="Trebuchet MS"/>
              </a:rPr>
              <a:t>Name:</a:t>
            </a:r>
            <a:r>
              <a:rPr sz="1200" spc="-90" dirty="0">
                <a:latin typeface="Trebuchet MS"/>
                <a:cs typeface="Trebuchet MS"/>
              </a:rPr>
              <a:t> </a:t>
            </a:r>
            <a:r>
              <a:rPr sz="1200" spc="60" dirty="0">
                <a:latin typeface="Trebuchet MS"/>
                <a:cs typeface="Trebuchet MS"/>
              </a:rPr>
              <a:t>"Sunstone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Eduversity", </a:t>
            </a:r>
            <a:r>
              <a:rPr sz="1200" spc="-34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Address: </a:t>
            </a:r>
            <a:r>
              <a:rPr sz="1200" spc="30" dirty="0">
                <a:latin typeface="Trebuchet MS"/>
                <a:cs typeface="Trebuchet MS"/>
              </a:rPr>
              <a:t>"Gurugram", </a:t>
            </a:r>
            <a:r>
              <a:rPr sz="1200" spc="35" dirty="0">
                <a:latin typeface="Trebuchet MS"/>
                <a:cs typeface="Trebuchet MS"/>
              </a:rPr>
              <a:t> </a:t>
            </a:r>
            <a:r>
              <a:rPr sz="1200" spc="100" dirty="0">
                <a:latin typeface="Trebuchet MS"/>
                <a:cs typeface="Trebuchet MS"/>
              </a:rPr>
              <a:t>C</a:t>
            </a:r>
            <a:r>
              <a:rPr sz="1200" spc="30" dirty="0">
                <a:latin typeface="Trebuchet MS"/>
                <a:cs typeface="Trebuchet MS"/>
              </a:rPr>
              <a:t>o</a:t>
            </a:r>
            <a:r>
              <a:rPr sz="1200" spc="5" dirty="0">
                <a:latin typeface="Trebuchet MS"/>
                <a:cs typeface="Trebuchet MS"/>
              </a:rPr>
              <a:t>n</a:t>
            </a:r>
            <a:r>
              <a:rPr sz="1200" spc="-15" dirty="0">
                <a:latin typeface="Trebuchet MS"/>
                <a:cs typeface="Trebuchet MS"/>
              </a:rPr>
              <a:t>t</a:t>
            </a:r>
            <a:r>
              <a:rPr sz="1200" spc="45" dirty="0">
                <a:latin typeface="Trebuchet MS"/>
                <a:cs typeface="Trebuchet MS"/>
              </a:rPr>
              <a:t>a</a:t>
            </a:r>
            <a:r>
              <a:rPr sz="1200" spc="10" dirty="0">
                <a:latin typeface="Trebuchet MS"/>
                <a:cs typeface="Trebuchet MS"/>
              </a:rPr>
              <a:t>c</a:t>
            </a:r>
            <a:r>
              <a:rPr sz="1200" spc="-90" dirty="0">
                <a:latin typeface="Trebuchet MS"/>
                <a:cs typeface="Trebuchet MS"/>
              </a:rPr>
              <a:t>t: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45" dirty="0">
                <a:latin typeface="Trebuchet MS"/>
                <a:cs typeface="Trebuchet MS"/>
              </a:rPr>
              <a:t>"+919</a:t>
            </a:r>
            <a:r>
              <a:rPr sz="1200" spc="120" dirty="0">
                <a:latin typeface="Trebuchet MS"/>
                <a:cs typeface="Trebuchet MS"/>
              </a:rPr>
              <a:t>8</a:t>
            </a:r>
            <a:r>
              <a:rPr sz="1200" spc="65" dirty="0">
                <a:latin typeface="Trebuchet MS"/>
                <a:cs typeface="Trebuchet MS"/>
              </a:rPr>
              <a:t>7</a:t>
            </a:r>
            <a:r>
              <a:rPr sz="1200" spc="50" dirty="0">
                <a:latin typeface="Trebuchet MS"/>
                <a:cs typeface="Trebuchet MS"/>
              </a:rPr>
              <a:t>6543210",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100">
              <a:latin typeface="Trebuchet MS"/>
              <a:cs typeface="Trebuchet MS"/>
            </a:endParaRPr>
          </a:p>
          <a:p>
            <a:pPr marL="160655">
              <a:lnSpc>
                <a:spcPct val="100000"/>
              </a:lnSpc>
            </a:pPr>
            <a:r>
              <a:rPr sz="1200" spc="85" dirty="0">
                <a:latin typeface="Trebuchet MS"/>
                <a:cs typeface="Trebuchet MS"/>
              </a:rPr>
              <a:t>E</a:t>
            </a:r>
            <a:r>
              <a:rPr sz="1200" spc="35" dirty="0">
                <a:latin typeface="Trebuchet MS"/>
                <a:cs typeface="Trebuchet MS"/>
              </a:rPr>
              <a:t>m</a:t>
            </a:r>
            <a:r>
              <a:rPr sz="1200" spc="-10" dirty="0">
                <a:latin typeface="Trebuchet MS"/>
                <a:cs typeface="Trebuchet MS"/>
              </a:rPr>
              <a:t>a</a:t>
            </a:r>
            <a:r>
              <a:rPr sz="1200" dirty="0">
                <a:latin typeface="Trebuchet MS"/>
                <a:cs typeface="Trebuchet MS"/>
              </a:rPr>
              <a:t>i</a:t>
            </a:r>
            <a:r>
              <a:rPr sz="1200" spc="-85" dirty="0">
                <a:latin typeface="Trebuchet MS"/>
                <a:cs typeface="Trebuchet MS"/>
              </a:rPr>
              <a:t>l: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50" dirty="0">
                <a:latin typeface="Trebuchet MS"/>
                <a:cs typeface="Trebuchet MS"/>
              </a:rPr>
              <a:t>"</a:t>
            </a:r>
            <a:r>
              <a:rPr sz="1200" spc="45" dirty="0">
                <a:latin typeface="Trebuchet MS"/>
                <a:cs typeface="Trebuchet MS"/>
                <a:hlinkClick r:id="rId4"/>
              </a:rPr>
              <a:t>ab</a:t>
            </a:r>
            <a:r>
              <a:rPr sz="1200" spc="35" dirty="0">
                <a:latin typeface="Trebuchet MS"/>
                <a:cs typeface="Trebuchet MS"/>
                <a:hlinkClick r:id="rId4"/>
              </a:rPr>
              <a:t>c</a:t>
            </a:r>
            <a:r>
              <a:rPr sz="1200" spc="65" dirty="0">
                <a:latin typeface="Trebuchet MS"/>
                <a:cs typeface="Trebuchet MS"/>
                <a:hlinkClick r:id="rId4"/>
              </a:rPr>
              <a:t>@s</a:t>
            </a:r>
            <a:r>
              <a:rPr sz="1200" spc="95" dirty="0">
                <a:latin typeface="Trebuchet MS"/>
                <a:cs typeface="Trebuchet MS"/>
                <a:hlinkClick r:id="rId4"/>
              </a:rPr>
              <a:t>u</a:t>
            </a:r>
            <a:r>
              <a:rPr sz="1200" spc="25" dirty="0">
                <a:latin typeface="Trebuchet MS"/>
                <a:cs typeface="Trebuchet MS"/>
                <a:hlinkClick r:id="rId4"/>
              </a:rPr>
              <a:t>n</a:t>
            </a:r>
            <a:r>
              <a:rPr sz="1200" spc="105" dirty="0">
                <a:latin typeface="Trebuchet MS"/>
                <a:cs typeface="Trebuchet MS"/>
                <a:hlinkClick r:id="rId4"/>
              </a:rPr>
              <a:t>s</a:t>
            </a:r>
            <a:r>
              <a:rPr sz="1200" spc="-30" dirty="0">
                <a:latin typeface="Trebuchet MS"/>
                <a:cs typeface="Trebuchet MS"/>
                <a:hlinkClick r:id="rId4"/>
              </a:rPr>
              <a:t>t</a:t>
            </a:r>
            <a:r>
              <a:rPr sz="1200" spc="25" dirty="0">
                <a:latin typeface="Trebuchet MS"/>
                <a:cs typeface="Trebuchet MS"/>
                <a:hlinkClick r:id="rId4"/>
              </a:rPr>
              <a:t>oneedu</a:t>
            </a:r>
            <a:r>
              <a:rPr sz="1200" spc="10" dirty="0">
                <a:latin typeface="Trebuchet MS"/>
                <a:cs typeface="Trebuchet MS"/>
                <a:hlinkClick r:id="rId4"/>
              </a:rPr>
              <a:t>v</a:t>
            </a:r>
            <a:r>
              <a:rPr sz="1200" spc="5" dirty="0">
                <a:latin typeface="Trebuchet MS"/>
                <a:cs typeface="Trebuchet MS"/>
                <a:hlinkClick r:id="rId4"/>
              </a:rPr>
              <a:t>er</a:t>
            </a:r>
            <a:r>
              <a:rPr sz="1200" spc="25" dirty="0">
                <a:latin typeface="Trebuchet MS"/>
                <a:cs typeface="Trebuchet MS"/>
                <a:hlinkClick r:id="rId4"/>
              </a:rPr>
              <a:t>sit</a:t>
            </a:r>
            <a:r>
              <a:rPr sz="1200" spc="-25" dirty="0">
                <a:latin typeface="Trebuchet MS"/>
                <a:cs typeface="Trebuchet MS"/>
                <a:hlinkClick r:id="rId4"/>
              </a:rPr>
              <a:t>y</a:t>
            </a:r>
            <a:r>
              <a:rPr sz="1200" spc="-50" dirty="0">
                <a:latin typeface="Trebuchet MS"/>
                <a:cs typeface="Trebuchet MS"/>
                <a:hlinkClick r:id="rId4"/>
              </a:rPr>
              <a:t>.o</a:t>
            </a:r>
            <a:r>
              <a:rPr sz="1200" spc="-65" dirty="0">
                <a:latin typeface="Trebuchet MS"/>
                <a:cs typeface="Trebuchet MS"/>
                <a:hlinkClick r:id="rId4"/>
              </a:rPr>
              <a:t>r</a:t>
            </a:r>
            <a:r>
              <a:rPr sz="1200" spc="140" dirty="0">
                <a:latin typeface="Trebuchet MS"/>
                <a:cs typeface="Trebuchet MS"/>
                <a:hlinkClick r:id="rId4"/>
              </a:rPr>
              <a:t>g</a:t>
            </a:r>
            <a:r>
              <a:rPr sz="1200" spc="120" dirty="0">
                <a:latin typeface="Trebuchet MS"/>
                <a:cs typeface="Trebuchet MS"/>
              </a:rPr>
              <a:t>"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1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1200" spc="-100" dirty="0">
                <a:latin typeface="Trebuchet MS"/>
                <a:cs typeface="Trebuchet MS"/>
              </a:rPr>
              <a:t>};</a:t>
            </a:r>
            <a:endParaRPr sz="1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89" cy="514349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208757" y="243239"/>
            <a:ext cx="409956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15" dirty="0">
                <a:latin typeface="Trebuchet MS"/>
                <a:cs typeface="Trebuchet MS"/>
              </a:rPr>
              <a:t>/</a:t>
            </a:r>
            <a:r>
              <a:rPr sz="1200" spc="-210" dirty="0">
                <a:latin typeface="Trebuchet MS"/>
                <a:cs typeface="Trebuchet MS"/>
              </a:rPr>
              <a:t>/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Disp</a:t>
            </a:r>
            <a:r>
              <a:rPr sz="1200" spc="20" dirty="0">
                <a:latin typeface="Trebuchet MS"/>
                <a:cs typeface="Trebuchet MS"/>
              </a:rPr>
              <a:t>l</a:t>
            </a:r>
            <a:r>
              <a:rPr sz="1200" spc="10" dirty="0">
                <a:latin typeface="Trebuchet MS"/>
                <a:cs typeface="Trebuchet MS"/>
              </a:rPr>
              <a:t>a</a:t>
            </a:r>
            <a:r>
              <a:rPr sz="1200" spc="50" dirty="0">
                <a:latin typeface="Trebuchet MS"/>
                <a:cs typeface="Trebuchet MS"/>
              </a:rPr>
              <a:t>y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9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obje</a:t>
            </a:r>
            <a:r>
              <a:rPr sz="1200" spc="-25" dirty="0">
                <a:latin typeface="Trebuchet MS"/>
                <a:cs typeface="Trebuchet MS"/>
              </a:rPr>
              <a:t>c</a:t>
            </a:r>
            <a:r>
              <a:rPr sz="1200" spc="-10" dirty="0">
                <a:latin typeface="Trebuchet MS"/>
                <a:cs typeface="Trebuchet MS"/>
              </a:rPr>
              <a:t>t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-45" dirty="0">
                <a:latin typeface="Trebuchet MS"/>
                <a:cs typeface="Trebuchet MS"/>
              </a:rPr>
              <a:t>i</a:t>
            </a:r>
            <a:r>
              <a:rPr sz="1200" spc="15" dirty="0">
                <a:latin typeface="Trebuchet MS"/>
                <a:cs typeface="Trebuchet MS"/>
              </a:rPr>
              <a:t>n</a:t>
            </a:r>
            <a:r>
              <a:rPr sz="1200" spc="20" dirty="0">
                <a:latin typeface="Trebuchet MS"/>
                <a:cs typeface="Trebuchet MS"/>
              </a:rPr>
              <a:t>form</a:t>
            </a:r>
            <a:r>
              <a:rPr sz="1200" dirty="0">
                <a:latin typeface="Trebuchet MS"/>
                <a:cs typeface="Trebuchet MS"/>
              </a:rPr>
              <a:t>ation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1200" spc="15" dirty="0">
                <a:latin typeface="Trebuchet MS"/>
                <a:cs typeface="Trebuchet MS"/>
              </a:rPr>
              <a:t>console.log("Information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of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variable</a:t>
            </a:r>
            <a:r>
              <a:rPr sz="1200" spc="-90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company:",</a:t>
            </a:r>
            <a:r>
              <a:rPr sz="1200" spc="-90" dirty="0">
                <a:latin typeface="Trebuchet MS"/>
                <a:cs typeface="Trebuchet MS"/>
              </a:rPr>
              <a:t> </a:t>
            </a:r>
            <a:r>
              <a:rPr sz="1200" spc="-5" dirty="0">
                <a:latin typeface="Trebuchet MS"/>
                <a:cs typeface="Trebuchet MS"/>
              </a:rPr>
              <a:t>company);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08757" y="1340518"/>
            <a:ext cx="412242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15" dirty="0">
                <a:latin typeface="Trebuchet MS"/>
                <a:cs typeface="Trebuchet MS"/>
              </a:rPr>
              <a:t>/</a:t>
            </a:r>
            <a:r>
              <a:rPr sz="1200" spc="-210" dirty="0">
                <a:latin typeface="Trebuchet MS"/>
                <a:cs typeface="Trebuchet MS"/>
              </a:rPr>
              <a:t>/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Disp</a:t>
            </a:r>
            <a:r>
              <a:rPr sz="1200" spc="20" dirty="0">
                <a:latin typeface="Trebuchet MS"/>
                <a:cs typeface="Trebuchet MS"/>
              </a:rPr>
              <a:t>l</a:t>
            </a:r>
            <a:r>
              <a:rPr sz="1200" spc="10" dirty="0">
                <a:latin typeface="Trebuchet MS"/>
                <a:cs typeface="Trebuchet MS"/>
              </a:rPr>
              <a:t>a</a:t>
            </a:r>
            <a:r>
              <a:rPr sz="1200" spc="50" dirty="0">
                <a:latin typeface="Trebuchet MS"/>
                <a:cs typeface="Trebuchet MS"/>
              </a:rPr>
              <a:t>y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type</a:t>
            </a:r>
            <a:r>
              <a:rPr sz="1200" spc="-95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o</a:t>
            </a:r>
            <a:r>
              <a:rPr sz="1200" spc="30" dirty="0">
                <a:latin typeface="Trebuchet MS"/>
                <a:cs typeface="Trebuchet MS"/>
              </a:rPr>
              <a:t>f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v</a:t>
            </a:r>
            <a:r>
              <a:rPr sz="1200" spc="10" dirty="0">
                <a:latin typeface="Trebuchet MS"/>
                <a:cs typeface="Trebuchet MS"/>
              </a:rPr>
              <a:t>ariab</a:t>
            </a:r>
            <a:r>
              <a:rPr sz="1200" spc="-25" dirty="0">
                <a:latin typeface="Trebuchet MS"/>
                <a:cs typeface="Trebuchet MS"/>
              </a:rPr>
              <a:t>l</a:t>
            </a:r>
            <a:r>
              <a:rPr sz="1200" spc="25" dirty="0">
                <a:latin typeface="Trebuchet MS"/>
                <a:cs typeface="Trebuchet MS"/>
              </a:rPr>
              <a:t>e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1200" spc="20" dirty="0">
                <a:latin typeface="Trebuchet MS"/>
                <a:cs typeface="Trebuchet MS"/>
              </a:rPr>
              <a:t>console.log("Type</a:t>
            </a:r>
            <a:r>
              <a:rPr sz="1200" spc="-95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of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variable</a:t>
            </a:r>
            <a:r>
              <a:rPr sz="1200" spc="-95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company:",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typeof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-5" dirty="0">
                <a:latin typeface="Trebuchet MS"/>
                <a:cs typeface="Trebuchet MS"/>
              </a:rPr>
              <a:t>company);</a:t>
            </a:r>
            <a:endParaRPr sz="1200">
              <a:latin typeface="Trebuchet MS"/>
              <a:cs typeface="Trebuchet MS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3999" cy="514349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89" cy="514349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09718" y="409252"/>
            <a:ext cx="109982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65" dirty="0">
                <a:solidFill>
                  <a:srgbClr val="223668"/>
                </a:solidFill>
              </a:rPr>
              <a:t>P</a:t>
            </a:r>
            <a:r>
              <a:rPr sz="1400" spc="5" dirty="0">
                <a:solidFill>
                  <a:srgbClr val="223668"/>
                </a:solidFill>
              </a:rPr>
              <a:t>a</a:t>
            </a:r>
            <a:r>
              <a:rPr sz="1400" dirty="0">
                <a:solidFill>
                  <a:srgbClr val="223668"/>
                </a:solidFill>
              </a:rPr>
              <a:t>r</a:t>
            </a:r>
            <a:r>
              <a:rPr sz="1400" spc="-5" dirty="0">
                <a:solidFill>
                  <a:srgbClr val="223668"/>
                </a:solidFill>
              </a:rPr>
              <a:t>tne</a:t>
            </a:r>
            <a:r>
              <a:rPr sz="1400" dirty="0">
                <a:solidFill>
                  <a:srgbClr val="223668"/>
                </a:solidFill>
              </a:rPr>
              <a:t>r</a:t>
            </a:r>
            <a:r>
              <a:rPr sz="1400" spc="-110" dirty="0">
                <a:solidFill>
                  <a:srgbClr val="223668"/>
                </a:solidFill>
              </a:rPr>
              <a:t> </a:t>
            </a:r>
            <a:r>
              <a:rPr sz="1400" spc="90" dirty="0">
                <a:solidFill>
                  <a:srgbClr val="223668"/>
                </a:solidFill>
              </a:rPr>
              <a:t>APIs</a:t>
            </a:r>
            <a:endParaRPr sz="1400"/>
          </a:p>
        </p:txBody>
      </p:sp>
      <p:grpSp>
        <p:nvGrpSpPr>
          <p:cNvPr id="4" name="object 4"/>
          <p:cNvGrpSpPr/>
          <p:nvPr/>
        </p:nvGrpSpPr>
        <p:grpSpPr>
          <a:xfrm>
            <a:off x="-12700" y="127258"/>
            <a:ext cx="649605" cy="2875915"/>
            <a:chOff x="-12700" y="127258"/>
            <a:chExt cx="649605" cy="2875915"/>
          </a:xfrm>
        </p:grpSpPr>
        <p:sp>
          <p:nvSpPr>
            <p:cNvPr id="5" name="object 5"/>
            <p:cNvSpPr/>
            <p:nvPr/>
          </p:nvSpPr>
          <p:spPr>
            <a:xfrm>
              <a:off x="461432" y="363348"/>
              <a:ext cx="175260" cy="374015"/>
            </a:xfrm>
            <a:custGeom>
              <a:avLst/>
              <a:gdLst/>
              <a:ahLst/>
              <a:cxnLst/>
              <a:rect l="l" t="t" r="r" b="b"/>
              <a:pathLst>
                <a:path w="175259" h="374015">
                  <a:moveTo>
                    <a:pt x="175259" y="373912"/>
                  </a:moveTo>
                  <a:lnTo>
                    <a:pt x="0" y="373912"/>
                  </a:lnTo>
                  <a:lnTo>
                    <a:pt x="0" y="0"/>
                  </a:lnTo>
                  <a:lnTo>
                    <a:pt x="175259" y="0"/>
                  </a:lnTo>
                  <a:lnTo>
                    <a:pt x="175259" y="373912"/>
                  </a:lnTo>
                  <a:close/>
                </a:path>
              </a:pathLst>
            </a:custGeom>
            <a:solidFill>
              <a:srgbClr val="2236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50505" y="453699"/>
              <a:ext cx="0" cy="1804670"/>
            </a:xfrm>
            <a:custGeom>
              <a:avLst/>
              <a:gdLst/>
              <a:ahLst/>
              <a:cxnLst/>
              <a:rect l="l" t="t" r="r" b="b"/>
              <a:pathLst>
                <a:path h="1804670">
                  <a:moveTo>
                    <a:pt x="0" y="0"/>
                  </a:moveTo>
                  <a:lnTo>
                    <a:pt x="0" y="1804308"/>
                  </a:lnTo>
                </a:path>
              </a:pathLst>
            </a:custGeom>
            <a:ln w="9524">
              <a:solidFill>
                <a:srgbClr val="22366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0" y="139958"/>
              <a:ext cx="224154" cy="494665"/>
            </a:xfrm>
            <a:custGeom>
              <a:avLst/>
              <a:gdLst/>
              <a:ahLst/>
              <a:cxnLst/>
              <a:rect l="l" t="t" r="r" b="b"/>
              <a:pathLst>
                <a:path w="224154" h="494665">
                  <a:moveTo>
                    <a:pt x="223934" y="494522"/>
                  </a:moveTo>
                  <a:lnTo>
                    <a:pt x="0" y="494522"/>
                  </a:lnTo>
                  <a:lnTo>
                    <a:pt x="0" y="0"/>
                  </a:lnTo>
                  <a:lnTo>
                    <a:pt x="223934" y="0"/>
                  </a:lnTo>
                  <a:lnTo>
                    <a:pt x="223934" y="49452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0" y="139958"/>
              <a:ext cx="224154" cy="494665"/>
            </a:xfrm>
            <a:custGeom>
              <a:avLst/>
              <a:gdLst/>
              <a:ahLst/>
              <a:cxnLst/>
              <a:rect l="l" t="t" r="r" b="b"/>
              <a:pathLst>
                <a:path w="224154" h="494665">
                  <a:moveTo>
                    <a:pt x="0" y="0"/>
                  </a:moveTo>
                  <a:lnTo>
                    <a:pt x="223934" y="0"/>
                  </a:lnTo>
                  <a:lnTo>
                    <a:pt x="223934" y="494522"/>
                  </a:lnTo>
                  <a:lnTo>
                    <a:pt x="0" y="494522"/>
                  </a:lnTo>
                  <a:lnTo>
                    <a:pt x="0" y="0"/>
                  </a:lnTo>
                  <a:close/>
                </a:path>
              </a:pathLst>
            </a:custGeom>
            <a:ln w="253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61432" y="2628651"/>
              <a:ext cx="175260" cy="374015"/>
            </a:xfrm>
            <a:custGeom>
              <a:avLst/>
              <a:gdLst/>
              <a:ahLst/>
              <a:cxnLst/>
              <a:rect l="l" t="t" r="r" b="b"/>
              <a:pathLst>
                <a:path w="175259" h="374014">
                  <a:moveTo>
                    <a:pt x="175259" y="373912"/>
                  </a:moveTo>
                  <a:lnTo>
                    <a:pt x="0" y="373912"/>
                  </a:lnTo>
                  <a:lnTo>
                    <a:pt x="0" y="0"/>
                  </a:lnTo>
                  <a:lnTo>
                    <a:pt x="175259" y="0"/>
                  </a:lnTo>
                  <a:lnTo>
                    <a:pt x="175259" y="373912"/>
                  </a:lnTo>
                  <a:close/>
                </a:path>
              </a:pathLst>
            </a:custGeom>
            <a:solidFill>
              <a:srgbClr val="2236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819917" y="835757"/>
            <a:ext cx="7667625" cy="1305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41275">
              <a:lnSpc>
                <a:spcPct val="100000"/>
              </a:lnSpc>
              <a:spcBef>
                <a:spcPts val="100"/>
              </a:spcBef>
            </a:pPr>
            <a:r>
              <a:rPr sz="1200" spc="20" dirty="0">
                <a:latin typeface="Trebuchet MS"/>
                <a:cs typeface="Trebuchet MS"/>
              </a:rPr>
              <a:t>Partner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90" dirty="0">
                <a:latin typeface="Trebuchet MS"/>
                <a:cs typeface="Trebuchet MS"/>
              </a:rPr>
              <a:t>APIs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are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55" dirty="0">
                <a:latin typeface="Trebuchet MS"/>
                <a:cs typeface="Trebuchet MS"/>
              </a:rPr>
              <a:t>used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for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software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integration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between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two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-5" dirty="0">
                <a:latin typeface="Trebuchet MS"/>
                <a:cs typeface="Trebuchet MS"/>
              </a:rPr>
              <a:t>parties.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These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are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also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openly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promoted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and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are </a:t>
            </a:r>
            <a:r>
              <a:rPr sz="1200" spc="-350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shared </a:t>
            </a:r>
            <a:r>
              <a:rPr sz="1200" spc="5" dirty="0">
                <a:latin typeface="Trebuchet MS"/>
                <a:cs typeface="Trebuchet MS"/>
              </a:rPr>
              <a:t>with </a:t>
            </a:r>
            <a:r>
              <a:rPr sz="1200" spc="40" dirty="0">
                <a:latin typeface="Trebuchet MS"/>
                <a:cs typeface="Trebuchet MS"/>
              </a:rPr>
              <a:t>those </a:t>
            </a:r>
            <a:r>
              <a:rPr sz="1200" spc="55" dirty="0">
                <a:latin typeface="Trebuchet MS"/>
                <a:cs typeface="Trebuchet MS"/>
              </a:rPr>
              <a:t>business </a:t>
            </a:r>
            <a:r>
              <a:rPr sz="1200" spc="25" dirty="0">
                <a:latin typeface="Trebuchet MS"/>
                <a:cs typeface="Trebuchet MS"/>
              </a:rPr>
              <a:t>partners </a:t>
            </a:r>
            <a:r>
              <a:rPr sz="1200" dirty="0">
                <a:latin typeface="Trebuchet MS"/>
                <a:cs typeface="Trebuchet MS"/>
              </a:rPr>
              <a:t>that </a:t>
            </a:r>
            <a:r>
              <a:rPr sz="1200" spc="15" dirty="0">
                <a:latin typeface="Trebuchet MS"/>
                <a:cs typeface="Trebuchet MS"/>
              </a:rPr>
              <a:t>have </a:t>
            </a:r>
            <a:r>
              <a:rPr sz="1200" spc="50" dirty="0">
                <a:latin typeface="Trebuchet MS"/>
                <a:cs typeface="Trebuchet MS"/>
              </a:rPr>
              <a:t>signed </a:t>
            </a:r>
            <a:r>
              <a:rPr sz="1200" spc="15" dirty="0">
                <a:latin typeface="Trebuchet MS"/>
                <a:cs typeface="Trebuchet MS"/>
              </a:rPr>
              <a:t>the </a:t>
            </a:r>
            <a:r>
              <a:rPr sz="1200" spc="25" dirty="0">
                <a:latin typeface="Trebuchet MS"/>
                <a:cs typeface="Trebuchet MS"/>
              </a:rPr>
              <a:t>agreement </a:t>
            </a:r>
            <a:r>
              <a:rPr sz="1200" spc="5" dirty="0">
                <a:latin typeface="Trebuchet MS"/>
                <a:cs typeface="Trebuchet MS"/>
              </a:rPr>
              <a:t>with </a:t>
            </a:r>
            <a:r>
              <a:rPr sz="1200" spc="15" dirty="0">
                <a:latin typeface="Trebuchet MS"/>
                <a:cs typeface="Trebuchet MS"/>
              </a:rPr>
              <a:t>the </a:t>
            </a:r>
            <a:r>
              <a:rPr sz="1200" spc="-5" dirty="0">
                <a:latin typeface="Trebuchet MS"/>
                <a:cs typeface="Trebuchet MS"/>
              </a:rPr>
              <a:t>publisher. </a:t>
            </a:r>
            <a:r>
              <a:rPr sz="1200" spc="140" dirty="0">
                <a:latin typeface="Trebuchet MS"/>
                <a:cs typeface="Trebuchet MS"/>
              </a:rPr>
              <a:t>A </a:t>
            </a:r>
            <a:r>
              <a:rPr sz="1200" spc="35" dirty="0">
                <a:latin typeface="Trebuchet MS"/>
                <a:cs typeface="Trebuchet MS"/>
              </a:rPr>
              <a:t>company can </a:t>
            </a:r>
            <a:r>
              <a:rPr sz="1200" spc="40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beneﬁt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from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extra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revenue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streams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by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granting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its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partners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with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capability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beneﬁts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and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65" dirty="0">
                <a:latin typeface="Trebuchet MS"/>
                <a:cs typeface="Trebuchet MS"/>
              </a:rPr>
              <a:t>access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to</a:t>
            </a:r>
            <a:r>
              <a:rPr sz="1200" spc="-95" dirty="0">
                <a:latin typeface="Trebuchet MS"/>
                <a:cs typeface="Trebuchet MS"/>
              </a:rPr>
              <a:t> </a:t>
            </a:r>
            <a:r>
              <a:rPr sz="1200" spc="-25" dirty="0">
                <a:latin typeface="Trebuchet MS"/>
                <a:cs typeface="Trebuchet MS"/>
              </a:rPr>
              <a:t>data.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12700" marR="5080">
              <a:lnSpc>
                <a:spcPct val="100000"/>
              </a:lnSpc>
            </a:pPr>
            <a:r>
              <a:rPr sz="1200" spc="15" dirty="0">
                <a:latin typeface="Trebuchet MS"/>
                <a:cs typeface="Trebuchet MS"/>
              </a:rPr>
              <a:t>Meanwhile,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they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can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also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monitor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70" dirty="0">
                <a:latin typeface="Trebuchet MS"/>
                <a:cs typeface="Trebuchet MS"/>
              </a:rPr>
              <a:t>as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to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how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45" dirty="0">
                <a:latin typeface="Trebuchet MS"/>
                <a:cs typeface="Trebuchet MS"/>
              </a:rPr>
              <a:t>exposed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digital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60" dirty="0">
                <a:latin typeface="Trebuchet MS"/>
                <a:cs typeface="Trebuchet MS"/>
              </a:rPr>
              <a:t>assets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are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used.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Furthermore,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they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also</a:t>
            </a:r>
            <a:r>
              <a:rPr sz="1200" spc="-9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ensure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-15" dirty="0">
                <a:latin typeface="Trebuchet MS"/>
                <a:cs typeface="Trebuchet MS"/>
              </a:rPr>
              <a:t>if </a:t>
            </a:r>
            <a:r>
              <a:rPr sz="1200" spc="-34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 </a:t>
            </a:r>
            <a:r>
              <a:rPr sz="1200" spc="25" dirty="0">
                <a:latin typeface="Trebuchet MS"/>
                <a:cs typeface="Trebuchet MS"/>
              </a:rPr>
              <a:t>3rd-party </a:t>
            </a:r>
            <a:r>
              <a:rPr sz="1200" spc="30" dirty="0">
                <a:latin typeface="Trebuchet MS"/>
                <a:cs typeface="Trebuchet MS"/>
              </a:rPr>
              <a:t>solutions </a:t>
            </a:r>
            <a:r>
              <a:rPr sz="1200" spc="20" dirty="0">
                <a:latin typeface="Trebuchet MS"/>
                <a:cs typeface="Trebuchet MS"/>
              </a:rPr>
              <a:t>which </a:t>
            </a:r>
            <a:r>
              <a:rPr sz="1200" spc="55" dirty="0">
                <a:latin typeface="Trebuchet MS"/>
                <a:cs typeface="Trebuchet MS"/>
              </a:rPr>
              <a:t>use </a:t>
            </a:r>
            <a:r>
              <a:rPr sz="1200" dirty="0">
                <a:latin typeface="Trebuchet MS"/>
                <a:cs typeface="Trebuchet MS"/>
              </a:rPr>
              <a:t>their </a:t>
            </a:r>
            <a:r>
              <a:rPr sz="1200" spc="90" dirty="0">
                <a:latin typeface="Trebuchet MS"/>
                <a:cs typeface="Trebuchet MS"/>
              </a:rPr>
              <a:t>APIs </a:t>
            </a:r>
            <a:r>
              <a:rPr sz="1200" spc="10" dirty="0">
                <a:latin typeface="Trebuchet MS"/>
                <a:cs typeface="Trebuchet MS"/>
              </a:rPr>
              <a:t>offer </a:t>
            </a:r>
            <a:r>
              <a:rPr sz="1200" spc="20" dirty="0">
                <a:latin typeface="Trebuchet MS"/>
                <a:cs typeface="Trebuchet MS"/>
              </a:rPr>
              <a:t>decent </a:t>
            </a:r>
            <a:r>
              <a:rPr sz="1200" spc="40" dirty="0">
                <a:latin typeface="Trebuchet MS"/>
                <a:cs typeface="Trebuchet MS"/>
              </a:rPr>
              <a:t>user </a:t>
            </a:r>
            <a:r>
              <a:rPr sz="1200" spc="15" dirty="0">
                <a:latin typeface="Trebuchet MS"/>
                <a:cs typeface="Trebuchet MS"/>
              </a:rPr>
              <a:t>experience or </a:t>
            </a:r>
            <a:r>
              <a:rPr sz="1200" spc="-35" dirty="0">
                <a:latin typeface="Trebuchet MS"/>
                <a:cs typeface="Trebuchet MS"/>
              </a:rPr>
              <a:t>not. </a:t>
            </a:r>
            <a:r>
              <a:rPr sz="1200" spc="25" dirty="0">
                <a:latin typeface="Trebuchet MS"/>
                <a:cs typeface="Trebuchet MS"/>
              </a:rPr>
              <a:t>They </a:t>
            </a:r>
            <a:r>
              <a:rPr sz="1200" spc="40" dirty="0">
                <a:latin typeface="Trebuchet MS"/>
                <a:cs typeface="Trebuchet MS"/>
              </a:rPr>
              <a:t>also </a:t>
            </a:r>
            <a:r>
              <a:rPr sz="1200" spc="35" dirty="0">
                <a:latin typeface="Trebuchet MS"/>
                <a:cs typeface="Trebuchet MS"/>
              </a:rPr>
              <a:t>ensure </a:t>
            </a:r>
            <a:r>
              <a:rPr sz="1200" spc="-10" dirty="0">
                <a:latin typeface="Trebuchet MS"/>
                <a:cs typeface="Trebuchet MS"/>
              </a:rPr>
              <a:t>if </a:t>
            </a:r>
            <a:r>
              <a:rPr sz="1200" spc="20" dirty="0">
                <a:latin typeface="Trebuchet MS"/>
                <a:cs typeface="Trebuchet MS"/>
              </a:rPr>
              <a:t>they </a:t>
            </a:r>
            <a:r>
              <a:rPr sz="1200" spc="25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maintain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corporate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identity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-5" dirty="0">
                <a:latin typeface="Trebuchet MS"/>
                <a:cs typeface="Trebuchet MS"/>
              </a:rPr>
              <a:t>in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their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apps.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09717" y="2674556"/>
            <a:ext cx="7681595" cy="1000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145" dirty="0">
                <a:solidFill>
                  <a:srgbClr val="223668"/>
                </a:solidFill>
                <a:latin typeface="Trebuchet MS"/>
                <a:cs typeface="Trebuchet MS"/>
              </a:rPr>
              <a:t>C</a:t>
            </a:r>
            <a:r>
              <a:rPr sz="1400" b="1" spc="20" dirty="0">
                <a:solidFill>
                  <a:srgbClr val="223668"/>
                </a:solidFill>
                <a:latin typeface="Trebuchet MS"/>
                <a:cs typeface="Trebuchet MS"/>
              </a:rPr>
              <a:t>ompo</a:t>
            </a:r>
            <a:r>
              <a:rPr sz="1400" b="1" spc="35" dirty="0">
                <a:solidFill>
                  <a:srgbClr val="223668"/>
                </a:solidFill>
                <a:latin typeface="Trebuchet MS"/>
                <a:cs typeface="Trebuchet MS"/>
              </a:rPr>
              <a:t>si</a:t>
            </a:r>
            <a:r>
              <a:rPr sz="1400" b="1" spc="15" dirty="0">
                <a:solidFill>
                  <a:srgbClr val="223668"/>
                </a:solidFill>
                <a:latin typeface="Trebuchet MS"/>
                <a:cs typeface="Trebuchet MS"/>
              </a:rPr>
              <a:t>t</a:t>
            </a:r>
            <a:r>
              <a:rPr sz="1400" b="1" dirty="0">
                <a:solidFill>
                  <a:srgbClr val="223668"/>
                </a:solidFill>
                <a:latin typeface="Trebuchet MS"/>
                <a:cs typeface="Trebuchet MS"/>
              </a:rPr>
              <a:t>e</a:t>
            </a:r>
            <a:r>
              <a:rPr sz="1400" b="1" spc="-114" dirty="0">
                <a:solidFill>
                  <a:srgbClr val="223668"/>
                </a:solidFill>
                <a:latin typeface="Trebuchet MS"/>
                <a:cs typeface="Trebuchet MS"/>
              </a:rPr>
              <a:t> </a:t>
            </a:r>
            <a:r>
              <a:rPr sz="1400" b="1" spc="80" dirty="0">
                <a:solidFill>
                  <a:srgbClr val="223668"/>
                </a:solidFill>
                <a:latin typeface="Trebuchet MS"/>
                <a:cs typeface="Trebuchet MS"/>
              </a:rPr>
              <a:t>API</a:t>
            </a: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400">
              <a:latin typeface="Trebuchet MS"/>
              <a:cs typeface="Trebuchet MS"/>
            </a:endParaRPr>
          </a:p>
          <a:p>
            <a:pPr marL="122555" marR="5080">
              <a:lnSpc>
                <a:spcPct val="100000"/>
              </a:lnSpc>
            </a:pPr>
            <a:r>
              <a:rPr sz="1200" spc="30" dirty="0">
                <a:latin typeface="Trebuchet MS"/>
                <a:cs typeface="Trebuchet MS"/>
              </a:rPr>
              <a:t>Composite </a:t>
            </a:r>
            <a:r>
              <a:rPr sz="1200" spc="90" dirty="0">
                <a:latin typeface="Trebuchet MS"/>
                <a:cs typeface="Trebuchet MS"/>
              </a:rPr>
              <a:t>APIs </a:t>
            </a:r>
            <a:r>
              <a:rPr sz="1200" spc="15" dirty="0">
                <a:latin typeface="Trebuchet MS"/>
                <a:cs typeface="Trebuchet MS"/>
              </a:rPr>
              <a:t>are </a:t>
            </a:r>
            <a:r>
              <a:rPr sz="1200" spc="35" dirty="0">
                <a:latin typeface="Trebuchet MS"/>
                <a:cs typeface="Trebuchet MS"/>
              </a:rPr>
              <a:t>known </a:t>
            </a:r>
            <a:r>
              <a:rPr sz="1200" spc="15" dirty="0">
                <a:latin typeface="Trebuchet MS"/>
                <a:cs typeface="Trebuchet MS"/>
              </a:rPr>
              <a:t>for </a:t>
            </a:r>
            <a:r>
              <a:rPr sz="1200" spc="30" dirty="0">
                <a:latin typeface="Trebuchet MS"/>
                <a:cs typeface="Trebuchet MS"/>
              </a:rPr>
              <a:t>combining </a:t>
            </a:r>
            <a:r>
              <a:rPr sz="1200" spc="5" dirty="0">
                <a:latin typeface="Trebuchet MS"/>
                <a:cs typeface="Trebuchet MS"/>
              </a:rPr>
              <a:t>different </a:t>
            </a:r>
            <a:r>
              <a:rPr sz="1200" spc="25" dirty="0">
                <a:latin typeface="Trebuchet MS"/>
                <a:cs typeface="Trebuchet MS"/>
              </a:rPr>
              <a:t>service </a:t>
            </a:r>
            <a:r>
              <a:rPr sz="1200" spc="35" dirty="0">
                <a:latin typeface="Trebuchet MS"/>
                <a:cs typeface="Trebuchet MS"/>
              </a:rPr>
              <a:t>and </a:t>
            </a:r>
            <a:r>
              <a:rPr sz="1200" spc="15" dirty="0">
                <a:latin typeface="Trebuchet MS"/>
                <a:cs typeface="Trebuchet MS"/>
              </a:rPr>
              <a:t>data </a:t>
            </a:r>
            <a:r>
              <a:rPr sz="1200" spc="35" dirty="0">
                <a:latin typeface="Trebuchet MS"/>
                <a:cs typeface="Trebuchet MS"/>
              </a:rPr>
              <a:t>APIs. </a:t>
            </a:r>
            <a:r>
              <a:rPr sz="1200" spc="25" dirty="0">
                <a:latin typeface="Trebuchet MS"/>
                <a:cs typeface="Trebuchet MS"/>
              </a:rPr>
              <a:t>They </a:t>
            </a:r>
            <a:r>
              <a:rPr sz="1200" spc="15" dirty="0">
                <a:latin typeface="Trebuchet MS"/>
                <a:cs typeface="Trebuchet MS"/>
              </a:rPr>
              <a:t>are </a:t>
            </a:r>
            <a:r>
              <a:rPr sz="1200" spc="35" dirty="0">
                <a:latin typeface="Trebuchet MS"/>
                <a:cs typeface="Trebuchet MS"/>
              </a:rPr>
              <a:t>made </a:t>
            </a:r>
            <a:r>
              <a:rPr sz="1200" spc="40" dirty="0">
                <a:latin typeface="Trebuchet MS"/>
                <a:cs typeface="Trebuchet MS"/>
              </a:rPr>
              <a:t>by </a:t>
            </a:r>
            <a:r>
              <a:rPr sz="1200" spc="30" dirty="0">
                <a:latin typeface="Trebuchet MS"/>
                <a:cs typeface="Trebuchet MS"/>
              </a:rPr>
              <a:t>combining </a:t>
            </a:r>
            <a:r>
              <a:rPr sz="1200" spc="35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existing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80" dirty="0">
                <a:latin typeface="Trebuchet MS"/>
                <a:cs typeface="Trebuchet MS"/>
              </a:rPr>
              <a:t>API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functions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which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can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perform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many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60" dirty="0">
                <a:latin typeface="Trebuchet MS"/>
                <a:cs typeface="Trebuchet MS"/>
              </a:rPr>
              <a:t>tasks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-5" dirty="0">
                <a:latin typeface="Trebuchet MS"/>
                <a:cs typeface="Trebuchet MS"/>
              </a:rPr>
              <a:t>in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a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single</a:t>
            </a:r>
            <a:r>
              <a:rPr sz="1200" spc="-90" dirty="0">
                <a:latin typeface="Trebuchet MS"/>
                <a:cs typeface="Trebuchet MS"/>
              </a:rPr>
              <a:t> </a:t>
            </a:r>
            <a:r>
              <a:rPr sz="1200" spc="-20" dirty="0">
                <a:latin typeface="Trebuchet MS"/>
                <a:cs typeface="Trebuchet MS"/>
              </a:rPr>
              <a:t>call.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This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50" dirty="0">
                <a:latin typeface="Trebuchet MS"/>
                <a:cs typeface="Trebuchet MS"/>
              </a:rPr>
              <a:t>boosts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9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execution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50" dirty="0">
                <a:latin typeface="Trebuchet MS"/>
                <a:cs typeface="Trebuchet MS"/>
              </a:rPr>
              <a:t>speed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along </a:t>
            </a:r>
            <a:r>
              <a:rPr sz="1200" spc="-350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with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enhancing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performance</a:t>
            </a:r>
            <a:r>
              <a:rPr sz="1200" spc="-95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of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listeners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-5" dirty="0">
                <a:latin typeface="Trebuchet MS"/>
                <a:cs typeface="Trebuchet MS"/>
              </a:rPr>
              <a:t>in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web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interfaces.</a:t>
            </a:r>
            <a:endParaRPr sz="1200">
              <a:latin typeface="Trebuchet MS"/>
              <a:cs typeface="Trebuchet MS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13" name="object 13"/>
            <p:cNvSpPr/>
            <p:nvPr/>
          </p:nvSpPr>
          <p:spPr>
            <a:xfrm>
              <a:off x="550505" y="2719002"/>
              <a:ext cx="0" cy="1909445"/>
            </a:xfrm>
            <a:custGeom>
              <a:avLst/>
              <a:gdLst/>
              <a:ahLst/>
              <a:cxnLst/>
              <a:rect l="l" t="t" r="r" b="b"/>
              <a:pathLst>
                <a:path h="1909445">
                  <a:moveTo>
                    <a:pt x="0" y="0"/>
                  </a:moveTo>
                  <a:lnTo>
                    <a:pt x="0" y="1908981"/>
                  </a:lnTo>
                </a:path>
              </a:pathLst>
            </a:custGeom>
            <a:ln w="9524">
              <a:solidFill>
                <a:srgbClr val="22366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9143999" cy="514349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89" cy="514349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208757" y="243239"/>
            <a:ext cx="5829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25" dirty="0">
                <a:latin typeface="Trebuchet MS"/>
                <a:cs typeface="Trebuchet MS"/>
              </a:rPr>
              <a:t>Outp</a:t>
            </a:r>
            <a:r>
              <a:rPr sz="1200" b="1" spc="-30" dirty="0">
                <a:latin typeface="Trebuchet MS"/>
                <a:cs typeface="Trebuchet MS"/>
              </a:rPr>
              <a:t>ut: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08757" y="974759"/>
            <a:ext cx="2668270" cy="2402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10" dirty="0">
                <a:latin typeface="Trebuchet MS"/>
                <a:cs typeface="Trebuchet MS"/>
              </a:rPr>
              <a:t>I</a:t>
            </a:r>
            <a:r>
              <a:rPr sz="1200" spc="5" dirty="0">
                <a:latin typeface="Trebuchet MS"/>
                <a:cs typeface="Trebuchet MS"/>
              </a:rPr>
              <a:t>n</a:t>
            </a:r>
            <a:r>
              <a:rPr sz="1200" spc="20" dirty="0">
                <a:latin typeface="Trebuchet MS"/>
                <a:cs typeface="Trebuchet MS"/>
              </a:rPr>
              <a:t>form</a:t>
            </a:r>
            <a:r>
              <a:rPr sz="1200" dirty="0">
                <a:latin typeface="Trebuchet MS"/>
                <a:cs typeface="Trebuchet MS"/>
              </a:rPr>
              <a:t>ation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o</a:t>
            </a:r>
            <a:r>
              <a:rPr sz="1200" spc="30" dirty="0">
                <a:latin typeface="Trebuchet MS"/>
                <a:cs typeface="Trebuchet MS"/>
              </a:rPr>
              <a:t>f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v</a:t>
            </a:r>
            <a:r>
              <a:rPr sz="1200" spc="10" dirty="0">
                <a:latin typeface="Trebuchet MS"/>
                <a:cs typeface="Trebuchet MS"/>
              </a:rPr>
              <a:t>ariab</a:t>
            </a:r>
            <a:r>
              <a:rPr sz="1200" spc="-25" dirty="0">
                <a:latin typeface="Trebuchet MS"/>
                <a:cs typeface="Trebuchet MS"/>
              </a:rPr>
              <a:t>l</a:t>
            </a:r>
            <a:r>
              <a:rPr sz="1200" spc="25" dirty="0">
                <a:latin typeface="Trebuchet MS"/>
                <a:cs typeface="Trebuchet MS"/>
              </a:rPr>
              <a:t>e</a:t>
            </a:r>
            <a:r>
              <a:rPr sz="1200" spc="-95" dirty="0">
                <a:latin typeface="Trebuchet MS"/>
                <a:cs typeface="Trebuchet MS"/>
              </a:rPr>
              <a:t> </a:t>
            </a:r>
            <a:r>
              <a:rPr sz="1200" spc="50" dirty="0">
                <a:latin typeface="Trebuchet MS"/>
                <a:cs typeface="Trebuchet MS"/>
              </a:rPr>
              <a:t>c</a:t>
            </a:r>
            <a:r>
              <a:rPr sz="1200" spc="35" dirty="0">
                <a:latin typeface="Trebuchet MS"/>
                <a:cs typeface="Trebuchet MS"/>
              </a:rPr>
              <a:t>om</a:t>
            </a:r>
            <a:r>
              <a:rPr sz="1200" spc="25" dirty="0">
                <a:latin typeface="Trebuchet MS"/>
                <a:cs typeface="Trebuchet MS"/>
              </a:rPr>
              <a:t>p</a:t>
            </a:r>
            <a:r>
              <a:rPr sz="1200" spc="30" dirty="0">
                <a:latin typeface="Trebuchet MS"/>
                <a:cs typeface="Trebuchet MS"/>
              </a:rPr>
              <a:t>a</a:t>
            </a:r>
            <a:r>
              <a:rPr sz="1200" spc="15" dirty="0">
                <a:latin typeface="Trebuchet MS"/>
                <a:cs typeface="Trebuchet MS"/>
              </a:rPr>
              <a:t>n</a:t>
            </a:r>
            <a:r>
              <a:rPr sz="1200" spc="-60" dirty="0">
                <a:latin typeface="Trebuchet MS"/>
                <a:cs typeface="Trebuchet MS"/>
              </a:rPr>
              <a:t>y: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-50" dirty="0">
                <a:latin typeface="Trebuchet MS"/>
                <a:cs typeface="Trebuchet MS"/>
              </a:rPr>
              <a:t>{</a:t>
            </a:r>
            <a:endParaRPr sz="1200">
              <a:latin typeface="Trebuchet MS"/>
              <a:cs typeface="Trebuchet MS"/>
            </a:endParaRPr>
          </a:p>
          <a:p>
            <a:pPr marL="86360" marR="515620">
              <a:lnSpc>
                <a:spcPct val="200000"/>
              </a:lnSpc>
            </a:pPr>
            <a:r>
              <a:rPr sz="1200" spc="10" dirty="0">
                <a:latin typeface="Trebuchet MS"/>
                <a:cs typeface="Trebuchet MS"/>
              </a:rPr>
              <a:t>Name:</a:t>
            </a:r>
            <a:r>
              <a:rPr sz="1200" spc="-95" dirty="0">
                <a:latin typeface="Trebuchet MS"/>
                <a:cs typeface="Trebuchet MS"/>
              </a:rPr>
              <a:t> </a:t>
            </a:r>
            <a:r>
              <a:rPr sz="1200" spc="60" dirty="0">
                <a:latin typeface="Trebuchet MS"/>
                <a:cs typeface="Trebuchet MS"/>
              </a:rPr>
              <a:t>'Sunstone</a:t>
            </a:r>
            <a:r>
              <a:rPr sz="1200" spc="-90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Eduversity', </a:t>
            </a:r>
            <a:r>
              <a:rPr sz="1200" spc="-34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Address:  </a:t>
            </a:r>
            <a:r>
              <a:rPr sz="1200" spc="20" dirty="0">
                <a:latin typeface="Trebuchet MS"/>
                <a:cs typeface="Trebuchet MS"/>
              </a:rPr>
              <a:t>Gurugram', </a:t>
            </a:r>
            <a:r>
              <a:rPr sz="1200" spc="25" dirty="0">
                <a:latin typeface="Trebuchet MS"/>
                <a:cs typeface="Trebuchet MS"/>
              </a:rPr>
              <a:t> </a:t>
            </a:r>
            <a:r>
              <a:rPr sz="1200" spc="100" dirty="0">
                <a:latin typeface="Trebuchet MS"/>
                <a:cs typeface="Trebuchet MS"/>
              </a:rPr>
              <a:t>C</a:t>
            </a:r>
            <a:r>
              <a:rPr sz="1200" spc="30" dirty="0">
                <a:latin typeface="Trebuchet MS"/>
                <a:cs typeface="Trebuchet MS"/>
              </a:rPr>
              <a:t>o</a:t>
            </a:r>
            <a:r>
              <a:rPr sz="1200" spc="5" dirty="0">
                <a:latin typeface="Trebuchet MS"/>
                <a:cs typeface="Trebuchet MS"/>
              </a:rPr>
              <a:t>n</a:t>
            </a:r>
            <a:r>
              <a:rPr sz="1200" spc="-15" dirty="0">
                <a:latin typeface="Trebuchet MS"/>
                <a:cs typeface="Trebuchet MS"/>
              </a:rPr>
              <a:t>t</a:t>
            </a:r>
            <a:r>
              <a:rPr sz="1200" spc="45" dirty="0">
                <a:latin typeface="Trebuchet MS"/>
                <a:cs typeface="Trebuchet MS"/>
              </a:rPr>
              <a:t>a</a:t>
            </a:r>
            <a:r>
              <a:rPr sz="1200" spc="10" dirty="0">
                <a:latin typeface="Trebuchet MS"/>
                <a:cs typeface="Trebuchet MS"/>
              </a:rPr>
              <a:t>c</a:t>
            </a:r>
            <a:r>
              <a:rPr sz="1200" spc="-90" dirty="0">
                <a:latin typeface="Trebuchet MS"/>
                <a:cs typeface="Trebuchet MS"/>
              </a:rPr>
              <a:t>t: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45" dirty="0">
                <a:latin typeface="Trebuchet MS"/>
                <a:cs typeface="Trebuchet MS"/>
              </a:rPr>
              <a:t>'+919</a:t>
            </a:r>
            <a:r>
              <a:rPr sz="1200" spc="120" dirty="0">
                <a:latin typeface="Trebuchet MS"/>
                <a:cs typeface="Trebuchet MS"/>
              </a:rPr>
              <a:t>8</a:t>
            </a:r>
            <a:r>
              <a:rPr sz="1200" spc="65" dirty="0">
                <a:latin typeface="Trebuchet MS"/>
                <a:cs typeface="Trebuchet MS"/>
              </a:rPr>
              <a:t>7</a:t>
            </a:r>
            <a:r>
              <a:rPr sz="1200" spc="50" dirty="0">
                <a:latin typeface="Trebuchet MS"/>
                <a:cs typeface="Trebuchet MS"/>
              </a:rPr>
              <a:t>6543210',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86360">
              <a:lnSpc>
                <a:spcPct val="100000"/>
              </a:lnSpc>
            </a:pPr>
            <a:r>
              <a:rPr sz="1200" spc="85" dirty="0">
                <a:latin typeface="Trebuchet MS"/>
                <a:cs typeface="Trebuchet MS"/>
              </a:rPr>
              <a:t>E</a:t>
            </a:r>
            <a:r>
              <a:rPr sz="1200" spc="35" dirty="0">
                <a:latin typeface="Trebuchet MS"/>
                <a:cs typeface="Trebuchet MS"/>
              </a:rPr>
              <a:t>m</a:t>
            </a:r>
            <a:r>
              <a:rPr sz="1200" spc="-10" dirty="0">
                <a:latin typeface="Trebuchet MS"/>
                <a:cs typeface="Trebuchet MS"/>
              </a:rPr>
              <a:t>a</a:t>
            </a:r>
            <a:r>
              <a:rPr sz="1200" dirty="0">
                <a:latin typeface="Trebuchet MS"/>
                <a:cs typeface="Trebuchet MS"/>
              </a:rPr>
              <a:t>i</a:t>
            </a:r>
            <a:r>
              <a:rPr sz="1200" spc="-85" dirty="0">
                <a:latin typeface="Trebuchet MS"/>
                <a:cs typeface="Trebuchet MS"/>
              </a:rPr>
              <a:t>l: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'</a:t>
            </a:r>
            <a:r>
              <a:rPr sz="1200" spc="45" dirty="0">
                <a:latin typeface="Trebuchet MS"/>
                <a:cs typeface="Trebuchet MS"/>
              </a:rPr>
              <a:t>ab</a:t>
            </a:r>
            <a:r>
              <a:rPr sz="1200" spc="35" dirty="0">
                <a:latin typeface="Trebuchet MS"/>
                <a:cs typeface="Trebuchet MS"/>
              </a:rPr>
              <a:t>c</a:t>
            </a:r>
            <a:r>
              <a:rPr sz="1200" spc="65" dirty="0">
                <a:latin typeface="Trebuchet MS"/>
                <a:cs typeface="Trebuchet MS"/>
              </a:rPr>
              <a:t>@s</a:t>
            </a:r>
            <a:r>
              <a:rPr sz="1200" spc="95" dirty="0">
                <a:latin typeface="Trebuchet MS"/>
                <a:cs typeface="Trebuchet MS"/>
              </a:rPr>
              <a:t>u</a:t>
            </a:r>
            <a:r>
              <a:rPr sz="1200" spc="25" dirty="0">
                <a:latin typeface="Trebuchet MS"/>
                <a:cs typeface="Trebuchet MS"/>
              </a:rPr>
              <a:t>n</a:t>
            </a:r>
            <a:r>
              <a:rPr sz="1200" spc="105" dirty="0">
                <a:latin typeface="Trebuchet MS"/>
                <a:cs typeface="Trebuchet MS"/>
              </a:rPr>
              <a:t>s</a:t>
            </a:r>
            <a:r>
              <a:rPr sz="1200" spc="-30" dirty="0">
                <a:latin typeface="Trebuchet MS"/>
                <a:cs typeface="Trebuchet MS"/>
              </a:rPr>
              <a:t>t</a:t>
            </a:r>
            <a:r>
              <a:rPr sz="1200" spc="25" dirty="0">
                <a:latin typeface="Trebuchet MS"/>
                <a:cs typeface="Trebuchet MS"/>
              </a:rPr>
              <a:t>oneedu</a:t>
            </a:r>
            <a:r>
              <a:rPr sz="1200" spc="10" dirty="0">
                <a:latin typeface="Trebuchet MS"/>
                <a:cs typeface="Trebuchet MS"/>
              </a:rPr>
              <a:t>v</a:t>
            </a:r>
            <a:r>
              <a:rPr sz="1200" spc="5" dirty="0">
                <a:latin typeface="Trebuchet MS"/>
                <a:cs typeface="Trebuchet MS"/>
              </a:rPr>
              <a:t>er</a:t>
            </a:r>
            <a:r>
              <a:rPr sz="1200" spc="25" dirty="0">
                <a:latin typeface="Trebuchet MS"/>
                <a:cs typeface="Trebuchet MS"/>
              </a:rPr>
              <a:t>sit</a:t>
            </a:r>
            <a:r>
              <a:rPr sz="1200" spc="-25" dirty="0">
                <a:latin typeface="Trebuchet MS"/>
                <a:cs typeface="Trebuchet MS"/>
              </a:rPr>
              <a:t>y</a:t>
            </a:r>
            <a:r>
              <a:rPr sz="1200" spc="-50" dirty="0">
                <a:latin typeface="Trebuchet MS"/>
                <a:cs typeface="Trebuchet MS"/>
              </a:rPr>
              <a:t>.o</a:t>
            </a:r>
            <a:r>
              <a:rPr sz="1200" spc="-65" dirty="0">
                <a:latin typeface="Trebuchet MS"/>
                <a:cs typeface="Trebuchet MS"/>
              </a:rPr>
              <a:t>r</a:t>
            </a:r>
            <a:r>
              <a:rPr sz="1200" spc="140" dirty="0">
                <a:latin typeface="Trebuchet MS"/>
                <a:cs typeface="Trebuchet MS"/>
              </a:rPr>
              <a:t>g</a:t>
            </a:r>
            <a:r>
              <a:rPr sz="1200" spc="105" dirty="0">
                <a:latin typeface="Trebuchet MS"/>
                <a:cs typeface="Trebuchet MS"/>
              </a:rPr>
              <a:t>'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1200" spc="-45" dirty="0">
                <a:latin typeface="Trebuchet MS"/>
                <a:cs typeface="Trebuchet MS"/>
              </a:rPr>
              <a:t>}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200" spc="-40" dirty="0">
                <a:latin typeface="Trebuchet MS"/>
                <a:cs typeface="Trebuchet MS"/>
              </a:rPr>
              <a:t>T</a:t>
            </a:r>
            <a:r>
              <a:rPr sz="1200" spc="40" dirty="0">
                <a:latin typeface="Trebuchet MS"/>
                <a:cs typeface="Trebuchet MS"/>
              </a:rPr>
              <a:t>ype</a:t>
            </a:r>
            <a:r>
              <a:rPr sz="1200" spc="-95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o</a:t>
            </a:r>
            <a:r>
              <a:rPr sz="1200" spc="30" dirty="0">
                <a:latin typeface="Trebuchet MS"/>
                <a:cs typeface="Trebuchet MS"/>
              </a:rPr>
              <a:t>f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v</a:t>
            </a:r>
            <a:r>
              <a:rPr sz="1200" spc="10" dirty="0">
                <a:latin typeface="Trebuchet MS"/>
                <a:cs typeface="Trebuchet MS"/>
              </a:rPr>
              <a:t>ariab</a:t>
            </a:r>
            <a:r>
              <a:rPr sz="1200" spc="-25" dirty="0">
                <a:latin typeface="Trebuchet MS"/>
                <a:cs typeface="Trebuchet MS"/>
              </a:rPr>
              <a:t>l</a:t>
            </a:r>
            <a:r>
              <a:rPr sz="1200" spc="25" dirty="0">
                <a:latin typeface="Trebuchet MS"/>
                <a:cs typeface="Trebuchet MS"/>
              </a:rPr>
              <a:t>e</a:t>
            </a:r>
            <a:r>
              <a:rPr sz="1200" spc="-95" dirty="0">
                <a:latin typeface="Trebuchet MS"/>
                <a:cs typeface="Trebuchet MS"/>
              </a:rPr>
              <a:t> </a:t>
            </a:r>
            <a:r>
              <a:rPr sz="1200" spc="50" dirty="0">
                <a:latin typeface="Trebuchet MS"/>
                <a:cs typeface="Trebuchet MS"/>
              </a:rPr>
              <a:t>c</a:t>
            </a:r>
            <a:r>
              <a:rPr sz="1200" spc="35" dirty="0">
                <a:latin typeface="Trebuchet MS"/>
                <a:cs typeface="Trebuchet MS"/>
              </a:rPr>
              <a:t>om</a:t>
            </a:r>
            <a:r>
              <a:rPr sz="1200" spc="25" dirty="0">
                <a:latin typeface="Trebuchet MS"/>
                <a:cs typeface="Trebuchet MS"/>
              </a:rPr>
              <a:t>p</a:t>
            </a:r>
            <a:r>
              <a:rPr sz="1200" spc="30" dirty="0">
                <a:latin typeface="Trebuchet MS"/>
                <a:cs typeface="Trebuchet MS"/>
              </a:rPr>
              <a:t>a</a:t>
            </a:r>
            <a:r>
              <a:rPr sz="1200" spc="15" dirty="0">
                <a:latin typeface="Trebuchet MS"/>
                <a:cs typeface="Trebuchet MS"/>
              </a:rPr>
              <a:t>n</a:t>
            </a:r>
            <a:r>
              <a:rPr sz="1200" spc="-60" dirty="0">
                <a:latin typeface="Trebuchet MS"/>
                <a:cs typeface="Trebuchet MS"/>
              </a:rPr>
              <a:t>y:</a:t>
            </a:r>
            <a:r>
              <a:rPr sz="1200" spc="-9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obje</a:t>
            </a:r>
            <a:r>
              <a:rPr sz="1200" spc="-25" dirty="0">
                <a:latin typeface="Trebuchet MS"/>
                <a:cs typeface="Trebuchet MS"/>
              </a:rPr>
              <a:t>c</a:t>
            </a:r>
            <a:r>
              <a:rPr sz="1200" spc="-10" dirty="0">
                <a:latin typeface="Trebuchet MS"/>
                <a:cs typeface="Trebuchet MS"/>
              </a:rPr>
              <a:t>t</a:t>
            </a:r>
            <a:endParaRPr sz="1200">
              <a:latin typeface="Trebuchet MS"/>
              <a:cs typeface="Trebuchet MS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6" name="object 6"/>
            <p:cNvSpPr/>
            <p:nvPr/>
          </p:nvSpPr>
          <p:spPr>
            <a:xfrm>
              <a:off x="0" y="643812"/>
              <a:ext cx="3760470" cy="0"/>
            </a:xfrm>
            <a:custGeom>
              <a:avLst/>
              <a:gdLst/>
              <a:ahLst/>
              <a:cxnLst/>
              <a:rect l="l" t="t" r="r" b="b"/>
              <a:pathLst>
                <a:path w="3760470">
                  <a:moveTo>
                    <a:pt x="0" y="0"/>
                  </a:moveTo>
                  <a:lnTo>
                    <a:pt x="3760236" y="0"/>
                  </a:lnTo>
                </a:path>
              </a:pathLst>
            </a:custGeom>
            <a:ln w="9524">
              <a:solidFill>
                <a:srgbClr val="81243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9143999" cy="514349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" y="0"/>
            <a:ext cx="9144000" cy="5143500"/>
            <a:chOff x="-1" y="0"/>
            <a:chExt cx="9144000" cy="51435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3989" cy="514349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315283"/>
              <a:ext cx="135890" cy="344170"/>
            </a:xfrm>
            <a:custGeom>
              <a:avLst/>
              <a:gdLst/>
              <a:ahLst/>
              <a:cxnLst/>
              <a:rect l="l" t="t" r="r" b="b"/>
              <a:pathLst>
                <a:path w="135890" h="344170">
                  <a:moveTo>
                    <a:pt x="135730" y="344090"/>
                  </a:moveTo>
                  <a:lnTo>
                    <a:pt x="0" y="344090"/>
                  </a:lnTo>
                  <a:lnTo>
                    <a:pt x="0" y="0"/>
                  </a:lnTo>
                  <a:lnTo>
                    <a:pt x="135730" y="0"/>
                  </a:lnTo>
                  <a:lnTo>
                    <a:pt x="135730" y="344090"/>
                  </a:lnTo>
                  <a:close/>
                </a:path>
              </a:pathLst>
            </a:custGeom>
            <a:solidFill>
              <a:srgbClr val="2236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" y="0"/>
              <a:ext cx="9144000" cy="5143499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208757" y="243239"/>
            <a:ext cx="8159750" cy="3911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Trebuchet MS"/>
                <a:cs typeface="Trebuchet MS"/>
              </a:rPr>
              <a:t>Functions: </a:t>
            </a:r>
            <a:r>
              <a:rPr sz="1200" spc="5" dirty="0">
                <a:latin typeface="Trebuchet MS"/>
                <a:cs typeface="Trebuchet MS"/>
              </a:rPr>
              <a:t>Node.js </a:t>
            </a:r>
            <a:r>
              <a:rPr sz="1200" spc="30" dirty="0">
                <a:latin typeface="Trebuchet MS"/>
                <a:cs typeface="Trebuchet MS"/>
              </a:rPr>
              <a:t>functions </a:t>
            </a:r>
            <a:r>
              <a:rPr sz="1200" spc="15" dirty="0">
                <a:latin typeface="Trebuchet MS"/>
                <a:cs typeface="Trebuchet MS"/>
              </a:rPr>
              <a:t>are </a:t>
            </a:r>
            <a:r>
              <a:rPr sz="1200" spc="35" dirty="0">
                <a:latin typeface="Trebuchet MS"/>
                <a:cs typeface="Trebuchet MS"/>
              </a:rPr>
              <a:t>deﬁned </a:t>
            </a:r>
            <a:r>
              <a:rPr sz="1200" spc="55" dirty="0">
                <a:latin typeface="Trebuchet MS"/>
                <a:cs typeface="Trebuchet MS"/>
              </a:rPr>
              <a:t>using </a:t>
            </a:r>
            <a:r>
              <a:rPr sz="1200" spc="15" dirty="0">
                <a:latin typeface="Trebuchet MS"/>
                <a:cs typeface="Trebuchet MS"/>
              </a:rPr>
              <a:t>function </a:t>
            </a:r>
            <a:r>
              <a:rPr sz="1200" spc="25" dirty="0">
                <a:latin typeface="Trebuchet MS"/>
                <a:cs typeface="Trebuchet MS"/>
              </a:rPr>
              <a:t>keyword </a:t>
            </a:r>
            <a:r>
              <a:rPr sz="1200" spc="20" dirty="0">
                <a:latin typeface="Trebuchet MS"/>
                <a:cs typeface="Trebuchet MS"/>
              </a:rPr>
              <a:t>then </a:t>
            </a:r>
            <a:r>
              <a:rPr sz="1200" spc="15" dirty="0">
                <a:latin typeface="Trebuchet MS"/>
                <a:cs typeface="Trebuchet MS"/>
              </a:rPr>
              <a:t>the </a:t>
            </a:r>
            <a:r>
              <a:rPr sz="1200" spc="30" dirty="0">
                <a:latin typeface="Trebuchet MS"/>
                <a:cs typeface="Trebuchet MS"/>
              </a:rPr>
              <a:t>name </a:t>
            </a:r>
            <a:r>
              <a:rPr sz="1200" spc="20" dirty="0">
                <a:latin typeface="Trebuchet MS"/>
                <a:cs typeface="Trebuchet MS"/>
              </a:rPr>
              <a:t>of </a:t>
            </a:r>
            <a:r>
              <a:rPr sz="1200" spc="15" dirty="0">
                <a:latin typeface="Trebuchet MS"/>
                <a:cs typeface="Trebuchet MS"/>
              </a:rPr>
              <a:t>the function </a:t>
            </a:r>
            <a:r>
              <a:rPr sz="1200" spc="35" dirty="0">
                <a:latin typeface="Trebuchet MS"/>
                <a:cs typeface="Trebuchet MS"/>
              </a:rPr>
              <a:t>and </a:t>
            </a:r>
            <a:r>
              <a:rPr sz="1200" spc="20" dirty="0">
                <a:latin typeface="Trebuchet MS"/>
                <a:cs typeface="Trebuchet MS"/>
              </a:rPr>
              <a:t>parameters </a:t>
            </a:r>
            <a:r>
              <a:rPr sz="1200" spc="25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which </a:t>
            </a:r>
            <a:r>
              <a:rPr sz="1200" spc="15" dirty="0">
                <a:latin typeface="Trebuchet MS"/>
                <a:cs typeface="Trebuchet MS"/>
              </a:rPr>
              <a:t>are </a:t>
            </a:r>
            <a:r>
              <a:rPr sz="1200" spc="60" dirty="0">
                <a:latin typeface="Trebuchet MS"/>
                <a:cs typeface="Trebuchet MS"/>
              </a:rPr>
              <a:t>passed </a:t>
            </a:r>
            <a:r>
              <a:rPr sz="1200" spc="-5" dirty="0">
                <a:latin typeface="Trebuchet MS"/>
                <a:cs typeface="Trebuchet MS"/>
              </a:rPr>
              <a:t>in </a:t>
            </a:r>
            <a:r>
              <a:rPr sz="1200" spc="15" dirty="0">
                <a:latin typeface="Trebuchet MS"/>
                <a:cs typeface="Trebuchet MS"/>
              </a:rPr>
              <a:t>the </a:t>
            </a:r>
            <a:r>
              <a:rPr sz="1200" spc="-5" dirty="0">
                <a:latin typeface="Trebuchet MS"/>
                <a:cs typeface="Trebuchet MS"/>
              </a:rPr>
              <a:t>function. </a:t>
            </a:r>
            <a:r>
              <a:rPr sz="1200" spc="20" dirty="0">
                <a:latin typeface="Trebuchet MS"/>
                <a:cs typeface="Trebuchet MS"/>
              </a:rPr>
              <a:t>In </a:t>
            </a:r>
            <a:r>
              <a:rPr sz="1200" spc="-15" dirty="0">
                <a:latin typeface="Trebuchet MS"/>
                <a:cs typeface="Trebuchet MS"/>
              </a:rPr>
              <a:t>Node.js, </a:t>
            </a:r>
            <a:r>
              <a:rPr sz="1200" spc="25" dirty="0">
                <a:latin typeface="Trebuchet MS"/>
                <a:cs typeface="Trebuchet MS"/>
              </a:rPr>
              <a:t>we </a:t>
            </a:r>
            <a:r>
              <a:rPr sz="1200" spc="-25" dirty="0">
                <a:latin typeface="Trebuchet MS"/>
                <a:cs typeface="Trebuchet MS"/>
              </a:rPr>
              <a:t>don’t </a:t>
            </a:r>
            <a:r>
              <a:rPr sz="1200" spc="15" dirty="0">
                <a:latin typeface="Trebuchet MS"/>
                <a:cs typeface="Trebuchet MS"/>
              </a:rPr>
              <a:t>have </a:t>
            </a:r>
            <a:r>
              <a:rPr sz="1200" dirty="0">
                <a:latin typeface="Trebuchet MS"/>
                <a:cs typeface="Trebuchet MS"/>
              </a:rPr>
              <a:t>to </a:t>
            </a:r>
            <a:r>
              <a:rPr sz="1200" spc="35" dirty="0">
                <a:latin typeface="Trebuchet MS"/>
                <a:cs typeface="Trebuchet MS"/>
              </a:rPr>
              <a:t>specify </a:t>
            </a:r>
            <a:r>
              <a:rPr sz="1200" spc="25" dirty="0">
                <a:latin typeface="Trebuchet MS"/>
                <a:cs typeface="Trebuchet MS"/>
              </a:rPr>
              <a:t>datatypes </a:t>
            </a:r>
            <a:r>
              <a:rPr sz="1200" spc="15" dirty="0">
                <a:latin typeface="Trebuchet MS"/>
                <a:cs typeface="Trebuchet MS"/>
              </a:rPr>
              <a:t>for the </a:t>
            </a:r>
            <a:r>
              <a:rPr sz="1200" spc="20" dirty="0">
                <a:latin typeface="Trebuchet MS"/>
                <a:cs typeface="Trebuchet MS"/>
              </a:rPr>
              <a:t>parameters </a:t>
            </a:r>
            <a:r>
              <a:rPr sz="1200" spc="35" dirty="0">
                <a:latin typeface="Trebuchet MS"/>
                <a:cs typeface="Trebuchet MS"/>
              </a:rPr>
              <a:t>and </a:t>
            </a:r>
            <a:r>
              <a:rPr sz="1200" spc="40" dirty="0">
                <a:latin typeface="Trebuchet MS"/>
                <a:cs typeface="Trebuchet MS"/>
              </a:rPr>
              <a:t>check </a:t>
            </a:r>
            <a:r>
              <a:rPr sz="1200" spc="15" dirty="0">
                <a:latin typeface="Trebuchet MS"/>
                <a:cs typeface="Trebuchet MS"/>
              </a:rPr>
              <a:t>the </a:t>
            </a:r>
            <a:r>
              <a:rPr sz="1200" spc="-350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number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of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arguments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-10" dirty="0">
                <a:latin typeface="Trebuchet MS"/>
                <a:cs typeface="Trebuchet MS"/>
              </a:rPr>
              <a:t>received.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Node.js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functions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follow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every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rule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which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is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there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while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writing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JavaScript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functions.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1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1200" b="1" spc="5" dirty="0">
                <a:latin typeface="Trebuchet MS"/>
                <a:cs typeface="Trebuchet MS"/>
              </a:rPr>
              <a:t>Example: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1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200" spc="25" dirty="0">
                <a:latin typeface="Trebuchet MS"/>
                <a:cs typeface="Trebuchet MS"/>
              </a:rPr>
              <a:t>f</a:t>
            </a:r>
            <a:r>
              <a:rPr sz="1200" spc="45" dirty="0">
                <a:latin typeface="Trebuchet MS"/>
                <a:cs typeface="Trebuchet MS"/>
              </a:rPr>
              <a:t>un</a:t>
            </a:r>
            <a:r>
              <a:rPr sz="1200" spc="15" dirty="0">
                <a:latin typeface="Trebuchet MS"/>
                <a:cs typeface="Trebuchet MS"/>
              </a:rPr>
              <a:t>c</a:t>
            </a:r>
            <a:r>
              <a:rPr sz="1200" dirty="0">
                <a:latin typeface="Trebuchet MS"/>
                <a:cs typeface="Trebuchet MS"/>
              </a:rPr>
              <a:t>tion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50" dirty="0">
                <a:latin typeface="Trebuchet MS"/>
                <a:cs typeface="Trebuchet MS"/>
              </a:rPr>
              <a:t>m</a:t>
            </a:r>
            <a:r>
              <a:rPr sz="1200" spc="35" dirty="0">
                <a:latin typeface="Trebuchet MS"/>
                <a:cs typeface="Trebuchet MS"/>
              </a:rPr>
              <a:t>u</a:t>
            </a:r>
            <a:r>
              <a:rPr sz="1200" spc="-45" dirty="0">
                <a:latin typeface="Trebuchet MS"/>
                <a:cs typeface="Trebuchet MS"/>
              </a:rPr>
              <a:t>l</a:t>
            </a:r>
            <a:r>
              <a:rPr sz="1200" spc="-35" dirty="0">
                <a:latin typeface="Trebuchet MS"/>
                <a:cs typeface="Trebuchet MS"/>
              </a:rPr>
              <a:t>t</a:t>
            </a:r>
            <a:r>
              <a:rPr sz="1200" spc="-20" dirty="0">
                <a:latin typeface="Trebuchet MS"/>
                <a:cs typeface="Trebuchet MS"/>
              </a:rPr>
              <a:t>i</a:t>
            </a:r>
            <a:r>
              <a:rPr sz="1200" spc="30" dirty="0">
                <a:latin typeface="Trebuchet MS"/>
                <a:cs typeface="Trebuchet MS"/>
              </a:rPr>
              <a:t>p</a:t>
            </a:r>
            <a:r>
              <a:rPr sz="1200" spc="-10" dirty="0">
                <a:latin typeface="Trebuchet MS"/>
                <a:cs typeface="Trebuchet MS"/>
              </a:rPr>
              <a:t>l</a:t>
            </a:r>
            <a:r>
              <a:rPr sz="1200" spc="10" dirty="0">
                <a:latin typeface="Trebuchet MS"/>
                <a:cs typeface="Trebuchet MS"/>
              </a:rPr>
              <a:t>y(n</a:t>
            </a:r>
            <a:r>
              <a:rPr sz="1200" spc="15" dirty="0">
                <a:latin typeface="Trebuchet MS"/>
                <a:cs typeface="Trebuchet MS"/>
              </a:rPr>
              <a:t>u</a:t>
            </a:r>
            <a:r>
              <a:rPr sz="1200" spc="-85" dirty="0">
                <a:latin typeface="Trebuchet MS"/>
                <a:cs typeface="Trebuchet MS"/>
              </a:rPr>
              <a:t>m1,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n</a:t>
            </a:r>
            <a:r>
              <a:rPr sz="1200" spc="40" dirty="0">
                <a:latin typeface="Trebuchet MS"/>
                <a:cs typeface="Trebuchet MS"/>
              </a:rPr>
              <a:t>u</a:t>
            </a:r>
            <a:r>
              <a:rPr sz="1200" spc="75" dirty="0">
                <a:latin typeface="Trebuchet MS"/>
                <a:cs typeface="Trebuchet MS"/>
              </a:rPr>
              <a:t>m</a:t>
            </a:r>
            <a:r>
              <a:rPr sz="1200" spc="35" dirty="0">
                <a:latin typeface="Trebuchet MS"/>
                <a:cs typeface="Trebuchet MS"/>
              </a:rPr>
              <a:t>2</a:t>
            </a:r>
            <a:r>
              <a:rPr sz="1200" spc="-70" dirty="0">
                <a:latin typeface="Trebuchet MS"/>
                <a:cs typeface="Trebuchet MS"/>
              </a:rPr>
              <a:t>) </a:t>
            </a:r>
            <a:r>
              <a:rPr sz="1200" spc="-50" dirty="0">
                <a:latin typeface="Trebuchet MS"/>
                <a:cs typeface="Trebuchet MS"/>
              </a:rPr>
              <a:t>{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100">
              <a:latin typeface="Trebuchet MS"/>
              <a:cs typeface="Trebuchet MS"/>
            </a:endParaRPr>
          </a:p>
          <a:p>
            <a:pPr marL="160655">
              <a:lnSpc>
                <a:spcPct val="100000"/>
              </a:lnSpc>
            </a:pPr>
            <a:r>
              <a:rPr sz="1200" spc="-215" dirty="0">
                <a:latin typeface="Trebuchet MS"/>
                <a:cs typeface="Trebuchet MS"/>
              </a:rPr>
              <a:t>//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-10" dirty="0">
                <a:latin typeface="Trebuchet MS"/>
                <a:cs typeface="Trebuchet MS"/>
              </a:rPr>
              <a:t>It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returns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multiplication</a:t>
            </a:r>
            <a:endParaRPr sz="1200">
              <a:latin typeface="Trebuchet MS"/>
              <a:cs typeface="Trebuchet MS"/>
            </a:endParaRPr>
          </a:p>
          <a:p>
            <a:pPr marL="160655" marR="6560184">
              <a:lnSpc>
                <a:spcPct val="304200"/>
              </a:lnSpc>
            </a:pPr>
            <a:r>
              <a:rPr sz="1200" spc="-215" dirty="0">
                <a:latin typeface="Trebuchet MS"/>
                <a:cs typeface="Trebuchet MS"/>
              </a:rPr>
              <a:t>/</a:t>
            </a:r>
            <a:r>
              <a:rPr sz="1200" spc="-210" dirty="0">
                <a:latin typeface="Trebuchet MS"/>
                <a:cs typeface="Trebuchet MS"/>
              </a:rPr>
              <a:t>/</a:t>
            </a:r>
            <a:r>
              <a:rPr sz="1200" spc="-90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o</a:t>
            </a:r>
            <a:r>
              <a:rPr sz="1200" spc="30" dirty="0">
                <a:latin typeface="Trebuchet MS"/>
                <a:cs typeface="Trebuchet MS"/>
              </a:rPr>
              <a:t>f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n</a:t>
            </a:r>
            <a:r>
              <a:rPr sz="1200" spc="40" dirty="0">
                <a:latin typeface="Trebuchet MS"/>
                <a:cs typeface="Trebuchet MS"/>
              </a:rPr>
              <a:t>u</a:t>
            </a:r>
            <a:r>
              <a:rPr sz="1200" spc="-50" dirty="0">
                <a:latin typeface="Trebuchet MS"/>
                <a:cs typeface="Trebuchet MS"/>
              </a:rPr>
              <a:t>m1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and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n</a:t>
            </a:r>
            <a:r>
              <a:rPr sz="1200" spc="40" dirty="0">
                <a:latin typeface="Trebuchet MS"/>
                <a:cs typeface="Trebuchet MS"/>
              </a:rPr>
              <a:t>u</a:t>
            </a:r>
            <a:r>
              <a:rPr sz="1200" spc="45" dirty="0">
                <a:latin typeface="Trebuchet MS"/>
                <a:cs typeface="Trebuchet MS"/>
              </a:rPr>
              <a:t>m2  </a:t>
            </a:r>
            <a:r>
              <a:rPr sz="1200" spc="-10" dirty="0">
                <a:latin typeface="Trebuchet MS"/>
                <a:cs typeface="Trebuchet MS"/>
              </a:rPr>
              <a:t>r</a:t>
            </a:r>
            <a:r>
              <a:rPr sz="1200" spc="-5" dirty="0">
                <a:latin typeface="Trebuchet MS"/>
                <a:cs typeface="Trebuchet MS"/>
              </a:rPr>
              <a:t>e</a:t>
            </a:r>
            <a:r>
              <a:rPr sz="1200" spc="-20" dirty="0">
                <a:latin typeface="Trebuchet MS"/>
                <a:cs typeface="Trebuchet MS"/>
              </a:rPr>
              <a:t>t</a:t>
            </a:r>
            <a:r>
              <a:rPr sz="1200" spc="45" dirty="0">
                <a:latin typeface="Trebuchet MS"/>
                <a:cs typeface="Trebuchet MS"/>
              </a:rPr>
              <a:t>u</a:t>
            </a:r>
            <a:r>
              <a:rPr sz="1200" spc="15" dirty="0">
                <a:latin typeface="Trebuchet MS"/>
                <a:cs typeface="Trebuchet MS"/>
              </a:rPr>
              <a:t>rn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n</a:t>
            </a:r>
            <a:r>
              <a:rPr sz="1200" spc="40" dirty="0">
                <a:latin typeface="Trebuchet MS"/>
                <a:cs typeface="Trebuchet MS"/>
              </a:rPr>
              <a:t>u</a:t>
            </a:r>
            <a:r>
              <a:rPr sz="1200" spc="-50" dirty="0">
                <a:latin typeface="Trebuchet MS"/>
                <a:cs typeface="Trebuchet MS"/>
              </a:rPr>
              <a:t>m1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*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n</a:t>
            </a:r>
            <a:r>
              <a:rPr sz="1200" spc="40" dirty="0">
                <a:latin typeface="Trebuchet MS"/>
                <a:cs typeface="Trebuchet MS"/>
              </a:rPr>
              <a:t>u</a:t>
            </a:r>
            <a:r>
              <a:rPr sz="1200" spc="-10" dirty="0">
                <a:latin typeface="Trebuchet MS"/>
                <a:cs typeface="Trebuchet MS"/>
              </a:rPr>
              <a:t>m2;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1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1200" spc="-45" dirty="0">
                <a:latin typeface="Trebuchet MS"/>
                <a:cs typeface="Trebuchet MS"/>
              </a:rPr>
              <a:t>}</a:t>
            </a:r>
            <a:endParaRPr sz="1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89" cy="514349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208757" y="243239"/>
            <a:ext cx="131318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15" dirty="0">
                <a:latin typeface="Trebuchet MS"/>
                <a:cs typeface="Trebuchet MS"/>
              </a:rPr>
              <a:t>/</a:t>
            </a:r>
            <a:r>
              <a:rPr sz="1200" spc="-210" dirty="0">
                <a:latin typeface="Trebuchet MS"/>
                <a:cs typeface="Trebuchet MS"/>
              </a:rPr>
              <a:t>/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55" dirty="0">
                <a:latin typeface="Trebuchet MS"/>
                <a:cs typeface="Trebuchet MS"/>
              </a:rPr>
              <a:t>De</a:t>
            </a:r>
            <a:r>
              <a:rPr sz="1200" spc="40" dirty="0">
                <a:latin typeface="Trebuchet MS"/>
                <a:cs typeface="Trebuchet MS"/>
              </a:rPr>
              <a:t>c</a:t>
            </a:r>
            <a:r>
              <a:rPr sz="1200" spc="-5" dirty="0">
                <a:latin typeface="Trebuchet MS"/>
                <a:cs typeface="Trebuchet MS"/>
              </a:rPr>
              <a:t>l</a:t>
            </a:r>
            <a:r>
              <a:rPr sz="1200" spc="20" dirty="0">
                <a:latin typeface="Trebuchet MS"/>
                <a:cs typeface="Trebuchet MS"/>
              </a:rPr>
              <a:t>a</a:t>
            </a:r>
            <a:r>
              <a:rPr sz="1200" spc="5" dirty="0">
                <a:latin typeface="Trebuchet MS"/>
                <a:cs typeface="Trebuchet MS"/>
              </a:rPr>
              <a:t>r</a:t>
            </a:r>
            <a:r>
              <a:rPr sz="1200" spc="25" dirty="0">
                <a:latin typeface="Trebuchet MS"/>
                <a:cs typeface="Trebuchet MS"/>
              </a:rPr>
              <a:t>e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v</a:t>
            </a:r>
            <a:r>
              <a:rPr sz="1200" spc="10" dirty="0">
                <a:latin typeface="Trebuchet MS"/>
                <a:cs typeface="Trebuchet MS"/>
              </a:rPr>
              <a:t>ariab</a:t>
            </a:r>
            <a:r>
              <a:rPr sz="1200" spc="-25" dirty="0">
                <a:latin typeface="Trebuchet MS"/>
                <a:cs typeface="Trebuchet MS"/>
              </a:rPr>
              <a:t>l</a:t>
            </a:r>
            <a:r>
              <a:rPr sz="1200" spc="25" dirty="0">
                <a:latin typeface="Trebuchet MS"/>
                <a:cs typeface="Trebuchet MS"/>
              </a:rPr>
              <a:t>e</a:t>
            </a:r>
            <a:endParaRPr sz="1200">
              <a:latin typeface="Trebuchet MS"/>
              <a:cs typeface="Trebuchet MS"/>
            </a:endParaRPr>
          </a:p>
          <a:p>
            <a:pPr marL="12700" marR="664845">
              <a:lnSpc>
                <a:spcPct val="200000"/>
              </a:lnSpc>
            </a:pPr>
            <a:r>
              <a:rPr sz="1200" dirty="0">
                <a:latin typeface="Trebuchet MS"/>
                <a:cs typeface="Trebuchet MS"/>
              </a:rPr>
              <a:t>v</a:t>
            </a:r>
            <a:r>
              <a:rPr sz="1200" spc="15" dirty="0">
                <a:latin typeface="Trebuchet MS"/>
                <a:cs typeface="Trebuchet MS"/>
              </a:rPr>
              <a:t>ar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75" dirty="0">
                <a:latin typeface="Trebuchet MS"/>
                <a:cs typeface="Trebuchet MS"/>
              </a:rPr>
              <a:t>x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=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-30" dirty="0">
                <a:latin typeface="Trebuchet MS"/>
                <a:cs typeface="Trebuchet MS"/>
              </a:rPr>
              <a:t>2;  </a:t>
            </a:r>
            <a:r>
              <a:rPr sz="1200" dirty="0">
                <a:latin typeface="Trebuchet MS"/>
                <a:cs typeface="Trebuchet MS"/>
              </a:rPr>
              <a:t>v</a:t>
            </a:r>
            <a:r>
              <a:rPr sz="1200" spc="15" dirty="0">
                <a:latin typeface="Trebuchet MS"/>
                <a:cs typeface="Trebuchet MS"/>
              </a:rPr>
              <a:t>ar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50" dirty="0">
                <a:latin typeface="Trebuchet MS"/>
                <a:cs typeface="Trebuchet MS"/>
              </a:rPr>
              <a:t>y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=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-15" dirty="0">
                <a:latin typeface="Trebuchet MS"/>
                <a:cs typeface="Trebuchet MS"/>
              </a:rPr>
              <a:t>3;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08757" y="1706278"/>
            <a:ext cx="2366010" cy="2037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15" dirty="0">
                <a:latin typeface="Trebuchet MS"/>
                <a:cs typeface="Trebuchet MS"/>
              </a:rPr>
              <a:t>/</a:t>
            </a:r>
            <a:r>
              <a:rPr sz="1200" spc="-210" dirty="0">
                <a:latin typeface="Trebuchet MS"/>
                <a:cs typeface="Trebuchet MS"/>
              </a:rPr>
              <a:t>/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Disp</a:t>
            </a:r>
            <a:r>
              <a:rPr sz="1200" spc="20" dirty="0">
                <a:latin typeface="Trebuchet MS"/>
                <a:cs typeface="Trebuchet MS"/>
              </a:rPr>
              <a:t>l</a:t>
            </a:r>
            <a:r>
              <a:rPr sz="1200" spc="10" dirty="0">
                <a:latin typeface="Trebuchet MS"/>
                <a:cs typeface="Trebuchet MS"/>
              </a:rPr>
              <a:t>a</a:t>
            </a:r>
            <a:r>
              <a:rPr sz="1200" spc="50" dirty="0">
                <a:latin typeface="Trebuchet MS"/>
                <a:cs typeface="Trebuchet MS"/>
              </a:rPr>
              <a:t>y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a</a:t>
            </a:r>
            <a:r>
              <a:rPr sz="1200" spc="25" dirty="0">
                <a:latin typeface="Trebuchet MS"/>
                <a:cs typeface="Trebuchet MS"/>
              </a:rPr>
              <a:t>n</a:t>
            </a:r>
            <a:r>
              <a:rPr sz="1200" spc="114" dirty="0">
                <a:latin typeface="Trebuchet MS"/>
                <a:cs typeface="Trebuchet MS"/>
              </a:rPr>
              <a:t>s</a:t>
            </a:r>
            <a:r>
              <a:rPr sz="1200" spc="25" dirty="0">
                <a:latin typeface="Trebuchet MS"/>
                <a:cs typeface="Trebuchet MS"/>
              </a:rPr>
              <a:t>w</a:t>
            </a:r>
            <a:r>
              <a:rPr sz="1200" spc="10" dirty="0">
                <a:latin typeface="Trebuchet MS"/>
                <a:cs typeface="Trebuchet MS"/>
              </a:rPr>
              <a:t>er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-10" dirty="0">
                <a:latin typeface="Trebuchet MS"/>
                <a:cs typeface="Trebuchet MS"/>
              </a:rPr>
              <a:t>r</a:t>
            </a:r>
            <a:r>
              <a:rPr sz="1200" spc="-5" dirty="0">
                <a:latin typeface="Trebuchet MS"/>
                <a:cs typeface="Trebuchet MS"/>
              </a:rPr>
              <a:t>e</a:t>
            </a:r>
            <a:r>
              <a:rPr sz="1200" spc="-20" dirty="0">
                <a:latin typeface="Trebuchet MS"/>
                <a:cs typeface="Trebuchet MS"/>
              </a:rPr>
              <a:t>t</a:t>
            </a:r>
            <a:r>
              <a:rPr sz="1200" spc="45" dirty="0">
                <a:latin typeface="Trebuchet MS"/>
                <a:cs typeface="Trebuchet MS"/>
              </a:rPr>
              <a:t>u</a:t>
            </a:r>
            <a:r>
              <a:rPr sz="1200" spc="25" dirty="0">
                <a:latin typeface="Trebuchet MS"/>
                <a:cs typeface="Trebuchet MS"/>
              </a:rPr>
              <a:t>rned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b</a:t>
            </a:r>
            <a:r>
              <a:rPr sz="1200" spc="50" dirty="0">
                <a:latin typeface="Trebuchet MS"/>
                <a:cs typeface="Trebuchet MS"/>
              </a:rPr>
              <a:t>y</a:t>
            </a:r>
            <a:endParaRPr sz="1200">
              <a:latin typeface="Trebuchet MS"/>
              <a:cs typeface="Trebuchet MS"/>
            </a:endParaRPr>
          </a:p>
          <a:p>
            <a:pPr marL="12700" marR="20320">
              <a:lnSpc>
                <a:spcPct val="200000"/>
              </a:lnSpc>
            </a:pPr>
            <a:r>
              <a:rPr sz="1200" spc="-215" dirty="0">
                <a:latin typeface="Trebuchet MS"/>
                <a:cs typeface="Trebuchet MS"/>
              </a:rPr>
              <a:t>/</a:t>
            </a:r>
            <a:r>
              <a:rPr sz="1200" spc="-210" dirty="0">
                <a:latin typeface="Trebuchet MS"/>
                <a:cs typeface="Trebuchet MS"/>
              </a:rPr>
              <a:t>/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50" dirty="0">
                <a:latin typeface="Trebuchet MS"/>
                <a:cs typeface="Trebuchet MS"/>
              </a:rPr>
              <a:t>m</a:t>
            </a:r>
            <a:r>
              <a:rPr sz="1200" spc="35" dirty="0">
                <a:latin typeface="Trebuchet MS"/>
                <a:cs typeface="Trebuchet MS"/>
              </a:rPr>
              <a:t>u</a:t>
            </a:r>
            <a:r>
              <a:rPr sz="1200" spc="-45" dirty="0">
                <a:latin typeface="Trebuchet MS"/>
                <a:cs typeface="Trebuchet MS"/>
              </a:rPr>
              <a:t>l</a:t>
            </a:r>
            <a:r>
              <a:rPr sz="1200" spc="-35" dirty="0">
                <a:latin typeface="Trebuchet MS"/>
                <a:cs typeface="Trebuchet MS"/>
              </a:rPr>
              <a:t>t</a:t>
            </a:r>
            <a:r>
              <a:rPr sz="1200" spc="-20" dirty="0">
                <a:latin typeface="Trebuchet MS"/>
                <a:cs typeface="Trebuchet MS"/>
              </a:rPr>
              <a:t>i</a:t>
            </a:r>
            <a:r>
              <a:rPr sz="1200" spc="30" dirty="0">
                <a:latin typeface="Trebuchet MS"/>
                <a:cs typeface="Trebuchet MS"/>
              </a:rPr>
              <a:t>p</a:t>
            </a:r>
            <a:r>
              <a:rPr sz="1200" spc="-10" dirty="0">
                <a:latin typeface="Trebuchet MS"/>
                <a:cs typeface="Trebuchet MS"/>
              </a:rPr>
              <a:t>l</a:t>
            </a:r>
            <a:r>
              <a:rPr sz="1200" spc="50" dirty="0">
                <a:latin typeface="Trebuchet MS"/>
                <a:cs typeface="Trebuchet MS"/>
              </a:rPr>
              <a:t>y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f</a:t>
            </a:r>
            <a:r>
              <a:rPr sz="1200" spc="45" dirty="0">
                <a:latin typeface="Trebuchet MS"/>
                <a:cs typeface="Trebuchet MS"/>
              </a:rPr>
              <a:t>un</a:t>
            </a:r>
            <a:r>
              <a:rPr sz="1200" spc="15" dirty="0">
                <a:latin typeface="Trebuchet MS"/>
                <a:cs typeface="Trebuchet MS"/>
              </a:rPr>
              <a:t>c</a:t>
            </a:r>
            <a:r>
              <a:rPr sz="1200" dirty="0">
                <a:latin typeface="Trebuchet MS"/>
                <a:cs typeface="Trebuchet MS"/>
              </a:rPr>
              <a:t>tion  </a:t>
            </a:r>
            <a:r>
              <a:rPr sz="1200" spc="15" dirty="0">
                <a:latin typeface="Trebuchet MS"/>
                <a:cs typeface="Trebuchet MS"/>
              </a:rPr>
              <a:t>console.log("Multiplication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of",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-45" dirty="0">
                <a:latin typeface="Trebuchet MS"/>
                <a:cs typeface="Trebuchet MS"/>
              </a:rPr>
              <a:t>x,</a:t>
            </a:r>
            <a:endParaRPr sz="1200">
              <a:latin typeface="Trebuchet MS"/>
              <a:cs typeface="Trebuchet MS"/>
            </a:endParaRPr>
          </a:p>
          <a:p>
            <a:pPr marL="12700" marR="299085" indent="147955">
              <a:lnSpc>
                <a:spcPct val="200000"/>
              </a:lnSpc>
            </a:pPr>
            <a:r>
              <a:rPr sz="1200" spc="50" dirty="0">
                <a:latin typeface="Trebuchet MS"/>
                <a:cs typeface="Trebuchet MS"/>
              </a:rPr>
              <a:t>"</a:t>
            </a:r>
            <a:r>
              <a:rPr sz="1200" spc="35" dirty="0">
                <a:latin typeface="Trebuchet MS"/>
                <a:cs typeface="Trebuchet MS"/>
              </a:rPr>
              <a:t>an</a:t>
            </a:r>
            <a:r>
              <a:rPr sz="1200" spc="30" dirty="0">
                <a:latin typeface="Trebuchet MS"/>
                <a:cs typeface="Trebuchet MS"/>
              </a:rPr>
              <a:t>d</a:t>
            </a:r>
            <a:r>
              <a:rPr sz="1200" spc="-20" dirty="0">
                <a:latin typeface="Trebuchet MS"/>
                <a:cs typeface="Trebuchet MS"/>
              </a:rPr>
              <a:t>",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-10" dirty="0">
                <a:latin typeface="Trebuchet MS"/>
                <a:cs typeface="Trebuchet MS"/>
              </a:rPr>
              <a:t>y</a:t>
            </a:r>
            <a:r>
              <a:rPr sz="1200" spc="-155" dirty="0">
                <a:latin typeface="Trebuchet MS"/>
                <a:cs typeface="Trebuchet MS"/>
              </a:rPr>
              <a:t>,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65" dirty="0">
                <a:latin typeface="Trebuchet MS"/>
                <a:cs typeface="Trebuchet MS"/>
              </a:rPr>
              <a:t>"</a:t>
            </a:r>
            <a:r>
              <a:rPr sz="1200" spc="25" dirty="0">
                <a:latin typeface="Trebuchet MS"/>
                <a:cs typeface="Trebuchet MS"/>
              </a:rPr>
              <a:t>i</a:t>
            </a:r>
            <a:r>
              <a:rPr sz="1200" spc="30" dirty="0">
                <a:latin typeface="Trebuchet MS"/>
                <a:cs typeface="Trebuchet MS"/>
              </a:rPr>
              <a:t>s</a:t>
            </a:r>
            <a:r>
              <a:rPr sz="1200" spc="-20" dirty="0">
                <a:latin typeface="Trebuchet MS"/>
                <a:cs typeface="Trebuchet MS"/>
              </a:rPr>
              <a:t>",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50" dirty="0">
                <a:latin typeface="Trebuchet MS"/>
                <a:cs typeface="Trebuchet MS"/>
              </a:rPr>
              <a:t>m</a:t>
            </a:r>
            <a:r>
              <a:rPr sz="1200" spc="35" dirty="0">
                <a:latin typeface="Trebuchet MS"/>
                <a:cs typeface="Trebuchet MS"/>
              </a:rPr>
              <a:t>u</a:t>
            </a:r>
            <a:r>
              <a:rPr sz="1200" spc="-45" dirty="0">
                <a:latin typeface="Trebuchet MS"/>
                <a:cs typeface="Trebuchet MS"/>
              </a:rPr>
              <a:t>l</a:t>
            </a:r>
            <a:r>
              <a:rPr sz="1200" spc="-35" dirty="0">
                <a:latin typeface="Trebuchet MS"/>
                <a:cs typeface="Trebuchet MS"/>
              </a:rPr>
              <a:t>t</a:t>
            </a:r>
            <a:r>
              <a:rPr sz="1200" spc="-20" dirty="0">
                <a:latin typeface="Trebuchet MS"/>
                <a:cs typeface="Trebuchet MS"/>
              </a:rPr>
              <a:t>i</a:t>
            </a:r>
            <a:r>
              <a:rPr sz="1200" spc="30" dirty="0">
                <a:latin typeface="Trebuchet MS"/>
                <a:cs typeface="Trebuchet MS"/>
              </a:rPr>
              <a:t>p</a:t>
            </a:r>
            <a:r>
              <a:rPr sz="1200" spc="-10" dirty="0">
                <a:latin typeface="Trebuchet MS"/>
                <a:cs typeface="Trebuchet MS"/>
              </a:rPr>
              <a:t>l</a:t>
            </a:r>
            <a:r>
              <a:rPr sz="1200" spc="-30" dirty="0">
                <a:latin typeface="Trebuchet MS"/>
                <a:cs typeface="Trebuchet MS"/>
              </a:rPr>
              <a:t>y(x,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y</a:t>
            </a:r>
            <a:r>
              <a:rPr sz="1200" spc="-95" dirty="0">
                <a:latin typeface="Trebuchet MS"/>
                <a:cs typeface="Trebuchet MS"/>
              </a:rPr>
              <a:t>));  </a:t>
            </a:r>
            <a:r>
              <a:rPr sz="1200" spc="-5" dirty="0">
                <a:latin typeface="Trebuchet MS"/>
                <a:cs typeface="Trebuchet MS"/>
              </a:rPr>
              <a:t>Output: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1200" spc="135" dirty="0">
                <a:latin typeface="Trebuchet MS"/>
                <a:cs typeface="Trebuchet MS"/>
              </a:rPr>
              <a:t>M</a:t>
            </a:r>
            <a:r>
              <a:rPr sz="1200" spc="110" dirty="0">
                <a:latin typeface="Trebuchet MS"/>
                <a:cs typeface="Trebuchet MS"/>
              </a:rPr>
              <a:t>u</a:t>
            </a:r>
            <a:r>
              <a:rPr sz="1200" spc="-45" dirty="0">
                <a:latin typeface="Trebuchet MS"/>
                <a:cs typeface="Trebuchet MS"/>
              </a:rPr>
              <a:t>l</a:t>
            </a:r>
            <a:r>
              <a:rPr sz="1200" spc="-35" dirty="0">
                <a:latin typeface="Trebuchet MS"/>
                <a:cs typeface="Trebuchet MS"/>
              </a:rPr>
              <a:t>t</a:t>
            </a:r>
            <a:r>
              <a:rPr sz="1200" spc="-20" dirty="0">
                <a:latin typeface="Trebuchet MS"/>
                <a:cs typeface="Trebuchet MS"/>
              </a:rPr>
              <a:t>i</a:t>
            </a:r>
            <a:r>
              <a:rPr sz="1200" spc="30" dirty="0">
                <a:latin typeface="Trebuchet MS"/>
                <a:cs typeface="Trebuchet MS"/>
              </a:rPr>
              <a:t>p</a:t>
            </a:r>
            <a:r>
              <a:rPr sz="1200" spc="5" dirty="0">
                <a:latin typeface="Trebuchet MS"/>
                <a:cs typeface="Trebuchet MS"/>
              </a:rPr>
              <a:t>l</a:t>
            </a:r>
            <a:r>
              <a:rPr sz="1200" spc="-5" dirty="0">
                <a:latin typeface="Trebuchet MS"/>
                <a:cs typeface="Trebuchet MS"/>
              </a:rPr>
              <a:t>ic</a:t>
            </a:r>
            <a:r>
              <a:rPr sz="1200" dirty="0">
                <a:latin typeface="Trebuchet MS"/>
                <a:cs typeface="Trebuchet MS"/>
              </a:rPr>
              <a:t>ation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o</a:t>
            </a:r>
            <a:r>
              <a:rPr sz="1200" spc="30" dirty="0">
                <a:latin typeface="Trebuchet MS"/>
                <a:cs typeface="Trebuchet MS"/>
              </a:rPr>
              <a:t>f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85" dirty="0">
                <a:latin typeface="Trebuchet MS"/>
                <a:cs typeface="Trebuchet MS"/>
              </a:rPr>
              <a:t>2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and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25" dirty="0">
                <a:latin typeface="Trebuchet MS"/>
                <a:cs typeface="Trebuchet MS"/>
              </a:rPr>
              <a:t>3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i</a:t>
            </a:r>
            <a:r>
              <a:rPr sz="1200" spc="40" dirty="0">
                <a:latin typeface="Trebuchet MS"/>
                <a:cs typeface="Trebuchet MS"/>
              </a:rPr>
              <a:t>s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114" dirty="0">
                <a:latin typeface="Trebuchet MS"/>
                <a:cs typeface="Trebuchet MS"/>
              </a:rPr>
              <a:t>6</a:t>
            </a:r>
            <a:endParaRPr sz="1200">
              <a:latin typeface="Trebuchet MS"/>
              <a:cs typeface="Trebuchet MS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3999" cy="5143499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" y="0"/>
            <a:ext cx="9144000" cy="5143500"/>
            <a:chOff x="-1" y="0"/>
            <a:chExt cx="9144000" cy="51435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3989" cy="514349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315283"/>
              <a:ext cx="135890" cy="344170"/>
            </a:xfrm>
            <a:custGeom>
              <a:avLst/>
              <a:gdLst/>
              <a:ahLst/>
              <a:cxnLst/>
              <a:rect l="l" t="t" r="r" b="b"/>
              <a:pathLst>
                <a:path w="135890" h="344170">
                  <a:moveTo>
                    <a:pt x="135730" y="344090"/>
                  </a:moveTo>
                  <a:lnTo>
                    <a:pt x="0" y="344090"/>
                  </a:lnTo>
                  <a:lnTo>
                    <a:pt x="0" y="0"/>
                  </a:lnTo>
                  <a:lnTo>
                    <a:pt x="135730" y="0"/>
                  </a:lnTo>
                  <a:lnTo>
                    <a:pt x="135730" y="344090"/>
                  </a:lnTo>
                  <a:close/>
                </a:path>
              </a:pathLst>
            </a:custGeom>
            <a:solidFill>
              <a:srgbClr val="2236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" y="0"/>
              <a:ext cx="9144000" cy="5143499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208757" y="243239"/>
            <a:ext cx="8121015" cy="42849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b="1" spc="50" dirty="0">
                <a:latin typeface="Trebuchet MS"/>
                <a:cs typeface="Trebuchet MS"/>
              </a:rPr>
              <a:t>String</a:t>
            </a:r>
            <a:r>
              <a:rPr sz="1200" b="1" spc="-90" dirty="0">
                <a:latin typeface="Trebuchet MS"/>
                <a:cs typeface="Trebuchet MS"/>
              </a:rPr>
              <a:t> </a:t>
            </a:r>
            <a:r>
              <a:rPr sz="1200" b="1" spc="20" dirty="0">
                <a:latin typeface="Trebuchet MS"/>
                <a:cs typeface="Trebuchet MS"/>
              </a:rPr>
              <a:t>and</a:t>
            </a:r>
            <a:r>
              <a:rPr sz="1200" b="1" spc="-90" dirty="0">
                <a:latin typeface="Trebuchet MS"/>
                <a:cs typeface="Trebuchet MS"/>
              </a:rPr>
              <a:t> </a:t>
            </a:r>
            <a:r>
              <a:rPr sz="1200" b="1" spc="50" dirty="0">
                <a:latin typeface="Trebuchet MS"/>
                <a:cs typeface="Trebuchet MS"/>
              </a:rPr>
              <a:t>String</a:t>
            </a:r>
            <a:r>
              <a:rPr sz="1200" b="1" spc="-85" dirty="0">
                <a:latin typeface="Trebuchet MS"/>
                <a:cs typeface="Trebuchet MS"/>
              </a:rPr>
              <a:t> </a:t>
            </a:r>
            <a:r>
              <a:rPr sz="1200" b="1" dirty="0">
                <a:latin typeface="Trebuchet MS"/>
                <a:cs typeface="Trebuchet MS"/>
              </a:rPr>
              <a:t>Functions:</a:t>
            </a:r>
            <a:r>
              <a:rPr sz="1200" b="1" spc="-85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In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Node.js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we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can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make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a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variable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70" dirty="0">
                <a:latin typeface="Trebuchet MS"/>
                <a:cs typeface="Trebuchet MS"/>
              </a:rPr>
              <a:t>as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string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by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55" dirty="0">
                <a:latin typeface="Trebuchet MS"/>
                <a:cs typeface="Trebuchet MS"/>
              </a:rPr>
              <a:t>assigning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a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value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either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by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55" dirty="0">
                <a:latin typeface="Trebuchet MS"/>
                <a:cs typeface="Trebuchet MS"/>
              </a:rPr>
              <a:t>using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single </a:t>
            </a:r>
            <a:r>
              <a:rPr sz="1200" spc="-345" dirty="0">
                <a:latin typeface="Trebuchet MS"/>
                <a:cs typeface="Trebuchet MS"/>
              </a:rPr>
              <a:t> </a:t>
            </a:r>
            <a:r>
              <a:rPr sz="1200" spc="-100" dirty="0">
                <a:latin typeface="Trebuchet MS"/>
                <a:cs typeface="Trebuchet MS"/>
              </a:rPr>
              <a:t>(”)</a:t>
            </a:r>
            <a:r>
              <a:rPr sz="1200" spc="-9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or</a:t>
            </a:r>
            <a:r>
              <a:rPr sz="1200" spc="-90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double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-110" dirty="0">
                <a:latin typeface="Trebuchet MS"/>
                <a:cs typeface="Trebuchet MS"/>
              </a:rPr>
              <a:t>(“”)</a:t>
            </a:r>
            <a:r>
              <a:rPr sz="1200" spc="-90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quotes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and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-30" dirty="0">
                <a:latin typeface="Trebuchet MS"/>
                <a:cs typeface="Trebuchet MS"/>
              </a:rPr>
              <a:t>it</a:t>
            </a:r>
            <a:r>
              <a:rPr sz="1200" spc="-90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contains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many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functions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to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manipulate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to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strings.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1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1200" spc="30" dirty="0">
                <a:latin typeface="Trebuchet MS"/>
                <a:cs typeface="Trebuchet MS"/>
              </a:rPr>
              <a:t>Following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is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90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example</a:t>
            </a:r>
            <a:r>
              <a:rPr sz="1200" spc="-95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of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deﬁning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string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variables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and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functions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-5" dirty="0">
                <a:latin typeface="Trebuchet MS"/>
                <a:cs typeface="Trebuchet MS"/>
              </a:rPr>
              <a:t>in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-30" dirty="0">
                <a:latin typeface="Trebuchet MS"/>
                <a:cs typeface="Trebuchet MS"/>
              </a:rPr>
              <a:t>node.js.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1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200" b="1" spc="5" dirty="0">
                <a:latin typeface="Trebuchet MS"/>
                <a:cs typeface="Trebuchet MS"/>
              </a:rPr>
              <a:t>Example:</a:t>
            </a:r>
            <a:endParaRPr sz="1200">
              <a:latin typeface="Trebuchet MS"/>
              <a:cs typeface="Trebuchet MS"/>
            </a:endParaRPr>
          </a:p>
          <a:p>
            <a:pPr marL="12700" marR="5106670">
              <a:lnSpc>
                <a:spcPct val="304200"/>
              </a:lnSpc>
            </a:pPr>
            <a:r>
              <a:rPr sz="1200" spc="10" dirty="0">
                <a:latin typeface="Trebuchet MS"/>
                <a:cs typeface="Trebuchet MS"/>
              </a:rPr>
              <a:t>var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75" dirty="0">
                <a:latin typeface="Trebuchet MS"/>
                <a:cs typeface="Trebuchet MS"/>
              </a:rPr>
              <a:t>x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=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"Welcome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to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55" dirty="0">
                <a:latin typeface="Trebuchet MS"/>
                <a:cs typeface="Trebuchet MS"/>
              </a:rPr>
              <a:t>Sunstone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Eduversity"; </a:t>
            </a:r>
            <a:r>
              <a:rPr sz="1200" spc="-350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var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50" dirty="0">
                <a:latin typeface="Trebuchet MS"/>
                <a:cs typeface="Trebuchet MS"/>
              </a:rPr>
              <a:t>y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=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'Node.js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Tutorials';</a:t>
            </a:r>
            <a:endParaRPr sz="1200">
              <a:latin typeface="Trebuchet MS"/>
              <a:cs typeface="Trebuchet MS"/>
            </a:endParaRPr>
          </a:p>
          <a:p>
            <a:pPr marL="12700" marR="5847715">
              <a:lnSpc>
                <a:spcPct val="304200"/>
              </a:lnSpc>
            </a:pPr>
            <a:r>
              <a:rPr sz="1200" dirty="0">
                <a:latin typeface="Trebuchet MS"/>
                <a:cs typeface="Trebuchet MS"/>
              </a:rPr>
              <a:t>v</a:t>
            </a:r>
            <a:r>
              <a:rPr sz="1200" spc="15" dirty="0">
                <a:latin typeface="Trebuchet MS"/>
                <a:cs typeface="Trebuchet MS"/>
              </a:rPr>
              <a:t>ar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z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=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60" dirty="0">
                <a:latin typeface="Trebuchet MS"/>
                <a:cs typeface="Trebuchet MS"/>
              </a:rPr>
              <a:t>['S</a:t>
            </a:r>
            <a:r>
              <a:rPr sz="1200" spc="105" dirty="0">
                <a:latin typeface="Trebuchet MS"/>
                <a:cs typeface="Trebuchet MS"/>
              </a:rPr>
              <a:t>u</a:t>
            </a:r>
            <a:r>
              <a:rPr sz="1200" spc="25" dirty="0">
                <a:latin typeface="Trebuchet MS"/>
                <a:cs typeface="Trebuchet MS"/>
              </a:rPr>
              <a:t>n</a:t>
            </a:r>
            <a:r>
              <a:rPr sz="1200" spc="105" dirty="0">
                <a:latin typeface="Trebuchet MS"/>
                <a:cs typeface="Trebuchet MS"/>
              </a:rPr>
              <a:t>s</a:t>
            </a:r>
            <a:r>
              <a:rPr sz="1200" spc="-30" dirty="0">
                <a:latin typeface="Trebuchet MS"/>
                <a:cs typeface="Trebuchet MS"/>
              </a:rPr>
              <a:t>t</a:t>
            </a:r>
            <a:r>
              <a:rPr sz="1200" spc="25" dirty="0">
                <a:latin typeface="Trebuchet MS"/>
                <a:cs typeface="Trebuchet MS"/>
              </a:rPr>
              <a:t>on</a:t>
            </a:r>
            <a:r>
              <a:rPr sz="1200" spc="-55" dirty="0">
                <a:latin typeface="Trebuchet MS"/>
                <a:cs typeface="Trebuchet MS"/>
              </a:rPr>
              <a:t>e</a:t>
            </a:r>
            <a:r>
              <a:rPr sz="1200" spc="-25" dirty="0">
                <a:latin typeface="Trebuchet MS"/>
                <a:cs typeface="Trebuchet MS"/>
              </a:rPr>
              <a:t>',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45" dirty="0">
                <a:latin typeface="Trebuchet MS"/>
                <a:cs typeface="Trebuchet MS"/>
              </a:rPr>
              <a:t>'</a:t>
            </a:r>
            <a:r>
              <a:rPr sz="1200" spc="150" dirty="0">
                <a:latin typeface="Trebuchet MS"/>
                <a:cs typeface="Trebuchet MS"/>
              </a:rPr>
              <a:t>E</a:t>
            </a:r>
            <a:r>
              <a:rPr sz="1200" spc="30" dirty="0">
                <a:latin typeface="Trebuchet MS"/>
                <a:cs typeface="Trebuchet MS"/>
              </a:rPr>
              <a:t>du</a:t>
            </a:r>
            <a:r>
              <a:rPr sz="1200" spc="15" dirty="0">
                <a:latin typeface="Trebuchet MS"/>
                <a:cs typeface="Trebuchet MS"/>
              </a:rPr>
              <a:t>v</a:t>
            </a:r>
            <a:r>
              <a:rPr sz="1200" spc="5" dirty="0">
                <a:latin typeface="Trebuchet MS"/>
                <a:cs typeface="Trebuchet MS"/>
              </a:rPr>
              <a:t>er</a:t>
            </a:r>
            <a:r>
              <a:rPr sz="1200" spc="25" dirty="0">
                <a:latin typeface="Trebuchet MS"/>
                <a:cs typeface="Trebuchet MS"/>
              </a:rPr>
              <a:t>sit</a:t>
            </a:r>
            <a:r>
              <a:rPr sz="1200" spc="45" dirty="0">
                <a:latin typeface="Trebuchet MS"/>
                <a:cs typeface="Trebuchet MS"/>
              </a:rPr>
              <a:t>y</a:t>
            </a:r>
            <a:r>
              <a:rPr sz="1200" spc="-45" dirty="0">
                <a:latin typeface="Trebuchet MS"/>
                <a:cs typeface="Trebuchet MS"/>
              </a:rPr>
              <a:t>'];  </a:t>
            </a:r>
            <a:r>
              <a:rPr sz="1200" dirty="0">
                <a:latin typeface="Trebuchet MS"/>
                <a:cs typeface="Trebuchet MS"/>
              </a:rPr>
              <a:t>console.log(x);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1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1200" spc="-5" dirty="0">
                <a:latin typeface="Trebuchet MS"/>
                <a:cs typeface="Trebuchet MS"/>
              </a:rPr>
              <a:t>console.log(y);</a:t>
            </a:r>
            <a:endParaRPr sz="1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89" cy="514349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208757" y="243239"/>
            <a:ext cx="280416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50" dirty="0">
                <a:latin typeface="Trebuchet MS"/>
                <a:cs typeface="Trebuchet MS"/>
              </a:rPr>
              <a:t>c</a:t>
            </a:r>
            <a:r>
              <a:rPr sz="1200" spc="30" dirty="0">
                <a:latin typeface="Trebuchet MS"/>
                <a:cs typeface="Trebuchet MS"/>
              </a:rPr>
              <a:t>o</a:t>
            </a:r>
            <a:r>
              <a:rPr sz="1200" spc="25" dirty="0">
                <a:latin typeface="Trebuchet MS"/>
                <a:cs typeface="Trebuchet MS"/>
              </a:rPr>
              <a:t>n</a:t>
            </a:r>
            <a:r>
              <a:rPr sz="1200" spc="60" dirty="0">
                <a:latin typeface="Trebuchet MS"/>
                <a:cs typeface="Trebuchet MS"/>
              </a:rPr>
              <a:t>so</a:t>
            </a:r>
            <a:r>
              <a:rPr sz="1200" spc="5" dirty="0">
                <a:latin typeface="Trebuchet MS"/>
                <a:cs typeface="Trebuchet MS"/>
              </a:rPr>
              <a:t>l</a:t>
            </a:r>
            <a:r>
              <a:rPr sz="1200" spc="-60" dirty="0">
                <a:latin typeface="Trebuchet MS"/>
                <a:cs typeface="Trebuchet MS"/>
              </a:rPr>
              <a:t>e.</a:t>
            </a:r>
            <a:r>
              <a:rPr sz="1200" spc="-65" dirty="0">
                <a:latin typeface="Trebuchet MS"/>
                <a:cs typeface="Trebuchet MS"/>
              </a:rPr>
              <a:t>l</a:t>
            </a:r>
            <a:r>
              <a:rPr sz="1200" spc="25" dirty="0">
                <a:latin typeface="Trebuchet MS"/>
                <a:cs typeface="Trebuchet MS"/>
              </a:rPr>
              <a:t>o</a:t>
            </a:r>
            <a:r>
              <a:rPr sz="1200" spc="65" dirty="0">
                <a:latin typeface="Trebuchet MS"/>
                <a:cs typeface="Trebuchet MS"/>
              </a:rPr>
              <a:t>g("C</a:t>
            </a:r>
            <a:r>
              <a:rPr sz="1200" spc="35" dirty="0">
                <a:latin typeface="Trebuchet MS"/>
                <a:cs typeface="Trebuchet MS"/>
              </a:rPr>
              <a:t>on</a:t>
            </a:r>
            <a:r>
              <a:rPr sz="1200" spc="30" dirty="0">
                <a:latin typeface="Trebuchet MS"/>
                <a:cs typeface="Trebuchet MS"/>
              </a:rPr>
              <a:t>c</a:t>
            </a:r>
            <a:r>
              <a:rPr sz="1200" dirty="0">
                <a:latin typeface="Trebuchet MS"/>
                <a:cs typeface="Trebuchet MS"/>
              </a:rPr>
              <a:t>a</a:t>
            </a:r>
            <a:r>
              <a:rPr sz="1200" spc="-10" dirty="0">
                <a:latin typeface="Trebuchet MS"/>
                <a:cs typeface="Trebuchet MS"/>
              </a:rPr>
              <a:t>t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45" dirty="0">
                <a:latin typeface="Trebuchet MS"/>
                <a:cs typeface="Trebuchet MS"/>
              </a:rPr>
              <a:t>Us</a:t>
            </a:r>
            <a:r>
              <a:rPr sz="1200" spc="30" dirty="0">
                <a:latin typeface="Trebuchet MS"/>
                <a:cs typeface="Trebuchet MS"/>
              </a:rPr>
              <a:t>i</a:t>
            </a:r>
            <a:r>
              <a:rPr sz="1200" spc="90" dirty="0">
                <a:latin typeface="Trebuchet MS"/>
                <a:cs typeface="Trebuchet MS"/>
              </a:rPr>
              <a:t>ng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-45" dirty="0">
                <a:latin typeface="Trebuchet MS"/>
                <a:cs typeface="Trebuchet MS"/>
              </a:rPr>
              <a:t>(+</a:t>
            </a:r>
            <a:r>
              <a:rPr sz="1200" spc="-35" dirty="0">
                <a:latin typeface="Trebuchet MS"/>
                <a:cs typeface="Trebuchet MS"/>
              </a:rPr>
              <a:t>)</a:t>
            </a:r>
            <a:r>
              <a:rPr sz="1200" spc="-75" dirty="0">
                <a:latin typeface="Trebuchet MS"/>
                <a:cs typeface="Trebuchet MS"/>
              </a:rPr>
              <a:t> :"</a:t>
            </a:r>
            <a:r>
              <a:rPr sz="1200" spc="-70" dirty="0">
                <a:latin typeface="Trebuchet MS"/>
                <a:cs typeface="Trebuchet MS"/>
              </a:rPr>
              <a:t>,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-10" dirty="0">
                <a:latin typeface="Trebuchet MS"/>
                <a:cs typeface="Trebuchet MS"/>
              </a:rPr>
              <a:t>(</a:t>
            </a:r>
            <a:r>
              <a:rPr sz="1200" spc="-5" dirty="0">
                <a:latin typeface="Trebuchet MS"/>
                <a:cs typeface="Trebuchet MS"/>
              </a:rPr>
              <a:t>x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+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y</a:t>
            </a:r>
            <a:r>
              <a:rPr sz="1200" spc="-100" dirty="0">
                <a:latin typeface="Trebuchet MS"/>
                <a:cs typeface="Trebuchet MS"/>
              </a:rPr>
              <a:t>));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08757" y="974759"/>
            <a:ext cx="369252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25" dirty="0">
                <a:latin typeface="Trebuchet MS"/>
                <a:cs typeface="Trebuchet MS"/>
              </a:rPr>
              <a:t>console.log("Concat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60" dirty="0">
                <a:latin typeface="Trebuchet MS"/>
                <a:cs typeface="Trebuchet MS"/>
              </a:rPr>
              <a:t>Using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Function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-70" dirty="0">
                <a:latin typeface="Trebuchet MS"/>
                <a:cs typeface="Trebuchet MS"/>
              </a:rPr>
              <a:t>:",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-35" dirty="0">
                <a:latin typeface="Trebuchet MS"/>
                <a:cs typeface="Trebuchet MS"/>
              </a:rPr>
              <a:t>(x.concat(y)));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08757" y="1706278"/>
            <a:ext cx="265620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50" dirty="0">
                <a:latin typeface="Trebuchet MS"/>
                <a:cs typeface="Trebuchet MS"/>
              </a:rPr>
              <a:t>c</a:t>
            </a:r>
            <a:r>
              <a:rPr sz="1200" spc="30" dirty="0">
                <a:latin typeface="Trebuchet MS"/>
                <a:cs typeface="Trebuchet MS"/>
              </a:rPr>
              <a:t>o</a:t>
            </a:r>
            <a:r>
              <a:rPr sz="1200" spc="25" dirty="0">
                <a:latin typeface="Trebuchet MS"/>
                <a:cs typeface="Trebuchet MS"/>
              </a:rPr>
              <a:t>n</a:t>
            </a:r>
            <a:r>
              <a:rPr sz="1200" spc="60" dirty="0">
                <a:latin typeface="Trebuchet MS"/>
                <a:cs typeface="Trebuchet MS"/>
              </a:rPr>
              <a:t>so</a:t>
            </a:r>
            <a:r>
              <a:rPr sz="1200" spc="5" dirty="0">
                <a:latin typeface="Trebuchet MS"/>
                <a:cs typeface="Trebuchet MS"/>
              </a:rPr>
              <a:t>l</a:t>
            </a:r>
            <a:r>
              <a:rPr sz="1200" spc="-60" dirty="0">
                <a:latin typeface="Trebuchet MS"/>
                <a:cs typeface="Trebuchet MS"/>
              </a:rPr>
              <a:t>e.</a:t>
            </a:r>
            <a:r>
              <a:rPr sz="1200" spc="-65" dirty="0">
                <a:latin typeface="Trebuchet MS"/>
                <a:cs typeface="Trebuchet MS"/>
              </a:rPr>
              <a:t>l</a:t>
            </a:r>
            <a:r>
              <a:rPr sz="1200" spc="25" dirty="0">
                <a:latin typeface="Trebuchet MS"/>
                <a:cs typeface="Trebuchet MS"/>
              </a:rPr>
              <a:t>o</a:t>
            </a:r>
            <a:r>
              <a:rPr sz="1200" spc="75" dirty="0">
                <a:latin typeface="Trebuchet MS"/>
                <a:cs typeface="Trebuchet MS"/>
              </a:rPr>
              <a:t>g("Sp</a:t>
            </a:r>
            <a:r>
              <a:rPr sz="1200" spc="40" dirty="0">
                <a:latin typeface="Trebuchet MS"/>
                <a:cs typeface="Trebuchet MS"/>
              </a:rPr>
              <a:t>l</a:t>
            </a:r>
            <a:r>
              <a:rPr sz="1200" spc="-30" dirty="0">
                <a:latin typeface="Trebuchet MS"/>
                <a:cs typeface="Trebuchet MS"/>
              </a:rPr>
              <a:t>i</a:t>
            </a:r>
            <a:r>
              <a:rPr sz="1200" spc="-35" dirty="0">
                <a:latin typeface="Trebuchet MS"/>
                <a:cs typeface="Trebuchet MS"/>
              </a:rPr>
              <a:t>t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105" dirty="0">
                <a:latin typeface="Trebuchet MS"/>
                <a:cs typeface="Trebuchet MS"/>
              </a:rPr>
              <a:t>s</a:t>
            </a:r>
            <a:r>
              <a:rPr sz="1200" spc="-20" dirty="0">
                <a:latin typeface="Trebuchet MS"/>
                <a:cs typeface="Trebuchet MS"/>
              </a:rPr>
              <a:t>tr</a:t>
            </a:r>
            <a:r>
              <a:rPr sz="1200" spc="-10" dirty="0">
                <a:latin typeface="Trebuchet MS"/>
                <a:cs typeface="Trebuchet MS"/>
              </a:rPr>
              <a:t>i</a:t>
            </a:r>
            <a:r>
              <a:rPr sz="1200" dirty="0">
                <a:latin typeface="Trebuchet MS"/>
                <a:cs typeface="Trebuchet MS"/>
              </a:rPr>
              <a:t>ng: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-20" dirty="0">
                <a:latin typeface="Trebuchet MS"/>
                <a:cs typeface="Trebuchet MS"/>
              </a:rPr>
              <a:t>",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x.sp</a:t>
            </a:r>
            <a:r>
              <a:rPr sz="1200" dirty="0">
                <a:latin typeface="Trebuchet MS"/>
                <a:cs typeface="Trebuchet MS"/>
              </a:rPr>
              <a:t>l</a:t>
            </a:r>
            <a:r>
              <a:rPr sz="1200" spc="-15" dirty="0">
                <a:latin typeface="Trebuchet MS"/>
                <a:cs typeface="Trebuchet MS"/>
              </a:rPr>
              <a:t>it(</a:t>
            </a:r>
            <a:r>
              <a:rPr sz="1200" spc="-5" dirty="0">
                <a:latin typeface="Trebuchet MS"/>
                <a:cs typeface="Trebuchet MS"/>
              </a:rPr>
              <a:t>'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-50" dirty="0">
                <a:latin typeface="Trebuchet MS"/>
                <a:cs typeface="Trebuchet MS"/>
              </a:rPr>
              <a:t>'));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08757" y="2437798"/>
            <a:ext cx="255905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50" dirty="0">
                <a:latin typeface="Trebuchet MS"/>
                <a:cs typeface="Trebuchet MS"/>
              </a:rPr>
              <a:t>c</a:t>
            </a:r>
            <a:r>
              <a:rPr sz="1200" spc="30" dirty="0">
                <a:latin typeface="Trebuchet MS"/>
                <a:cs typeface="Trebuchet MS"/>
              </a:rPr>
              <a:t>o</a:t>
            </a:r>
            <a:r>
              <a:rPr sz="1200" spc="25" dirty="0">
                <a:latin typeface="Trebuchet MS"/>
                <a:cs typeface="Trebuchet MS"/>
              </a:rPr>
              <a:t>n</a:t>
            </a:r>
            <a:r>
              <a:rPr sz="1200" spc="60" dirty="0">
                <a:latin typeface="Trebuchet MS"/>
                <a:cs typeface="Trebuchet MS"/>
              </a:rPr>
              <a:t>so</a:t>
            </a:r>
            <a:r>
              <a:rPr sz="1200" spc="5" dirty="0">
                <a:latin typeface="Trebuchet MS"/>
                <a:cs typeface="Trebuchet MS"/>
              </a:rPr>
              <a:t>l</a:t>
            </a:r>
            <a:r>
              <a:rPr sz="1200" spc="-60" dirty="0">
                <a:latin typeface="Trebuchet MS"/>
                <a:cs typeface="Trebuchet MS"/>
              </a:rPr>
              <a:t>e.</a:t>
            </a:r>
            <a:r>
              <a:rPr sz="1200" spc="-65" dirty="0">
                <a:latin typeface="Trebuchet MS"/>
                <a:cs typeface="Trebuchet MS"/>
              </a:rPr>
              <a:t>l</a:t>
            </a:r>
            <a:r>
              <a:rPr sz="1200" spc="25" dirty="0">
                <a:latin typeface="Trebuchet MS"/>
                <a:cs typeface="Trebuchet MS"/>
              </a:rPr>
              <a:t>o</a:t>
            </a:r>
            <a:r>
              <a:rPr sz="1200" spc="5" dirty="0">
                <a:latin typeface="Trebuchet MS"/>
                <a:cs typeface="Trebuchet MS"/>
              </a:rPr>
              <a:t>g("Jo</a:t>
            </a:r>
            <a:r>
              <a:rPr sz="1200" spc="10" dirty="0">
                <a:latin typeface="Trebuchet MS"/>
                <a:cs typeface="Trebuchet MS"/>
              </a:rPr>
              <a:t>i</a:t>
            </a:r>
            <a:r>
              <a:rPr sz="1200" spc="35" dirty="0">
                <a:latin typeface="Trebuchet MS"/>
                <a:cs typeface="Trebuchet MS"/>
              </a:rPr>
              <a:t>n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05" dirty="0">
                <a:latin typeface="Trebuchet MS"/>
                <a:cs typeface="Trebuchet MS"/>
              </a:rPr>
              <a:t>s</a:t>
            </a:r>
            <a:r>
              <a:rPr sz="1200" spc="-20" dirty="0">
                <a:latin typeface="Trebuchet MS"/>
                <a:cs typeface="Trebuchet MS"/>
              </a:rPr>
              <a:t>tr</a:t>
            </a:r>
            <a:r>
              <a:rPr sz="1200" spc="-10" dirty="0">
                <a:latin typeface="Trebuchet MS"/>
                <a:cs typeface="Trebuchet MS"/>
              </a:rPr>
              <a:t>i</a:t>
            </a:r>
            <a:r>
              <a:rPr sz="1200" dirty="0">
                <a:latin typeface="Trebuchet MS"/>
                <a:cs typeface="Trebuchet MS"/>
              </a:rPr>
              <a:t>ng: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-20" dirty="0">
                <a:latin typeface="Trebuchet MS"/>
                <a:cs typeface="Trebuchet MS"/>
              </a:rPr>
              <a:t>",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-70" dirty="0">
                <a:latin typeface="Trebuchet MS"/>
                <a:cs typeface="Trebuchet MS"/>
              </a:rPr>
              <a:t>z.jo</a:t>
            </a:r>
            <a:r>
              <a:rPr sz="1200" spc="-40" dirty="0">
                <a:latin typeface="Trebuchet MS"/>
                <a:cs typeface="Trebuchet MS"/>
              </a:rPr>
              <a:t>i</a:t>
            </a:r>
            <a:r>
              <a:rPr sz="1200" spc="-25" dirty="0">
                <a:latin typeface="Trebuchet MS"/>
                <a:cs typeface="Trebuchet MS"/>
              </a:rPr>
              <a:t>n(',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-50" dirty="0">
                <a:latin typeface="Trebuchet MS"/>
                <a:cs typeface="Trebuchet MS"/>
              </a:rPr>
              <a:t>'));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08757" y="3169318"/>
            <a:ext cx="314642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50" dirty="0">
                <a:latin typeface="Trebuchet MS"/>
                <a:cs typeface="Trebuchet MS"/>
              </a:rPr>
              <a:t>c</a:t>
            </a:r>
            <a:r>
              <a:rPr sz="1200" spc="30" dirty="0">
                <a:latin typeface="Trebuchet MS"/>
                <a:cs typeface="Trebuchet MS"/>
              </a:rPr>
              <a:t>o</a:t>
            </a:r>
            <a:r>
              <a:rPr sz="1200" spc="25" dirty="0">
                <a:latin typeface="Trebuchet MS"/>
                <a:cs typeface="Trebuchet MS"/>
              </a:rPr>
              <a:t>n</a:t>
            </a:r>
            <a:r>
              <a:rPr sz="1200" spc="60" dirty="0">
                <a:latin typeface="Trebuchet MS"/>
                <a:cs typeface="Trebuchet MS"/>
              </a:rPr>
              <a:t>so</a:t>
            </a:r>
            <a:r>
              <a:rPr sz="1200" spc="5" dirty="0">
                <a:latin typeface="Trebuchet MS"/>
                <a:cs typeface="Trebuchet MS"/>
              </a:rPr>
              <a:t>l</a:t>
            </a:r>
            <a:r>
              <a:rPr sz="1200" spc="-60" dirty="0">
                <a:latin typeface="Trebuchet MS"/>
                <a:cs typeface="Trebuchet MS"/>
              </a:rPr>
              <a:t>e.</a:t>
            </a:r>
            <a:r>
              <a:rPr sz="1200" spc="-65" dirty="0">
                <a:latin typeface="Trebuchet MS"/>
                <a:cs typeface="Trebuchet MS"/>
              </a:rPr>
              <a:t>l</a:t>
            </a:r>
            <a:r>
              <a:rPr sz="1200" spc="25" dirty="0">
                <a:latin typeface="Trebuchet MS"/>
                <a:cs typeface="Trebuchet MS"/>
              </a:rPr>
              <a:t>o</a:t>
            </a:r>
            <a:r>
              <a:rPr sz="1200" spc="60" dirty="0">
                <a:latin typeface="Trebuchet MS"/>
                <a:cs typeface="Trebuchet MS"/>
              </a:rPr>
              <a:t>g("Ch</a:t>
            </a:r>
            <a:r>
              <a:rPr sz="1200" spc="15" dirty="0">
                <a:latin typeface="Trebuchet MS"/>
                <a:cs typeface="Trebuchet MS"/>
              </a:rPr>
              <a:t>ar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70" dirty="0">
                <a:latin typeface="Trebuchet MS"/>
                <a:cs typeface="Trebuchet MS"/>
              </a:rPr>
              <a:t>A</a:t>
            </a:r>
            <a:r>
              <a:rPr sz="1200" spc="-10" dirty="0">
                <a:latin typeface="Trebuchet MS"/>
                <a:cs typeface="Trebuchet MS"/>
              </a:rPr>
              <a:t>t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Ind</a:t>
            </a:r>
            <a:r>
              <a:rPr sz="1200" spc="-15" dirty="0">
                <a:latin typeface="Trebuchet MS"/>
                <a:cs typeface="Trebuchet MS"/>
              </a:rPr>
              <a:t>e</a:t>
            </a:r>
            <a:r>
              <a:rPr sz="1200" spc="75" dirty="0">
                <a:latin typeface="Trebuchet MS"/>
                <a:cs typeface="Trebuchet MS"/>
              </a:rPr>
              <a:t>x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-25" dirty="0">
                <a:latin typeface="Trebuchet MS"/>
                <a:cs typeface="Trebuchet MS"/>
              </a:rPr>
              <a:t>5</a:t>
            </a:r>
            <a:r>
              <a:rPr sz="1200" spc="-15" dirty="0">
                <a:latin typeface="Trebuchet MS"/>
                <a:cs typeface="Trebuchet MS"/>
              </a:rPr>
              <a:t>: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-20" dirty="0">
                <a:latin typeface="Trebuchet MS"/>
                <a:cs typeface="Trebuchet MS"/>
              </a:rPr>
              <a:t>",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-20" dirty="0">
                <a:latin typeface="Trebuchet MS"/>
                <a:cs typeface="Trebuchet MS"/>
              </a:rPr>
              <a:t>x.</a:t>
            </a:r>
            <a:r>
              <a:rPr sz="1200" spc="-25" dirty="0">
                <a:latin typeface="Trebuchet MS"/>
                <a:cs typeface="Trebuchet MS"/>
              </a:rPr>
              <a:t>c</a:t>
            </a:r>
            <a:r>
              <a:rPr sz="1200" spc="30" dirty="0">
                <a:latin typeface="Trebuchet MS"/>
                <a:cs typeface="Trebuchet MS"/>
              </a:rPr>
              <a:t>h</a:t>
            </a:r>
            <a:r>
              <a:rPr sz="1200" spc="50" dirty="0">
                <a:latin typeface="Trebuchet MS"/>
                <a:cs typeface="Trebuchet MS"/>
              </a:rPr>
              <a:t>ar</a:t>
            </a:r>
            <a:r>
              <a:rPr sz="1200" dirty="0">
                <a:latin typeface="Trebuchet MS"/>
                <a:cs typeface="Trebuchet MS"/>
              </a:rPr>
              <a:t>A</a:t>
            </a:r>
            <a:r>
              <a:rPr sz="1200" spc="-5" dirty="0">
                <a:latin typeface="Trebuchet MS"/>
                <a:cs typeface="Trebuchet MS"/>
              </a:rPr>
              <a:t>t(5)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-114" dirty="0">
                <a:latin typeface="Trebuchet MS"/>
                <a:cs typeface="Trebuchet MS"/>
              </a:rPr>
              <a:t>);</a:t>
            </a:r>
            <a:endParaRPr sz="1200">
              <a:latin typeface="Trebuchet MS"/>
              <a:cs typeface="Trebuchet MS"/>
            </a:endParaRP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3999" cy="5143499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89" cy="514349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208757" y="243239"/>
            <a:ext cx="5270500" cy="2402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65" dirty="0">
                <a:latin typeface="Trebuchet MS"/>
                <a:cs typeface="Trebuchet MS"/>
              </a:rPr>
              <a:t>W</a:t>
            </a:r>
            <a:r>
              <a:rPr sz="1200" spc="15" dirty="0">
                <a:latin typeface="Trebuchet MS"/>
                <a:cs typeface="Trebuchet MS"/>
              </a:rPr>
              <a:t>e</a:t>
            </a:r>
            <a:r>
              <a:rPr sz="1200" spc="-20" dirty="0">
                <a:latin typeface="Trebuchet MS"/>
                <a:cs typeface="Trebuchet MS"/>
              </a:rPr>
              <a:t>l</a:t>
            </a:r>
            <a:r>
              <a:rPr sz="1200" spc="50" dirty="0">
                <a:latin typeface="Trebuchet MS"/>
                <a:cs typeface="Trebuchet MS"/>
              </a:rPr>
              <a:t>c</a:t>
            </a:r>
            <a:r>
              <a:rPr sz="1200" spc="30" dirty="0">
                <a:latin typeface="Trebuchet MS"/>
                <a:cs typeface="Trebuchet MS"/>
              </a:rPr>
              <a:t>om</a:t>
            </a:r>
            <a:r>
              <a:rPr sz="1200" spc="25" dirty="0">
                <a:latin typeface="Trebuchet MS"/>
                <a:cs typeface="Trebuchet MS"/>
              </a:rPr>
              <a:t>e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-30" dirty="0">
                <a:latin typeface="Trebuchet MS"/>
                <a:cs typeface="Trebuchet MS"/>
              </a:rPr>
              <a:t>t</a:t>
            </a:r>
            <a:r>
              <a:rPr sz="1200" spc="30" dirty="0">
                <a:latin typeface="Trebuchet MS"/>
                <a:cs typeface="Trebuchet MS"/>
              </a:rPr>
              <a:t>o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125" dirty="0">
                <a:latin typeface="Trebuchet MS"/>
                <a:cs typeface="Trebuchet MS"/>
              </a:rPr>
              <a:t>S</a:t>
            </a:r>
            <a:r>
              <a:rPr sz="1200" spc="145" dirty="0">
                <a:latin typeface="Trebuchet MS"/>
                <a:cs typeface="Trebuchet MS"/>
              </a:rPr>
              <a:t>u</a:t>
            </a:r>
            <a:r>
              <a:rPr sz="1200" spc="25" dirty="0">
                <a:latin typeface="Trebuchet MS"/>
                <a:cs typeface="Trebuchet MS"/>
              </a:rPr>
              <a:t>n</a:t>
            </a:r>
            <a:r>
              <a:rPr sz="1200" spc="105" dirty="0">
                <a:latin typeface="Trebuchet MS"/>
                <a:cs typeface="Trebuchet MS"/>
              </a:rPr>
              <a:t>s</a:t>
            </a:r>
            <a:r>
              <a:rPr sz="1200" spc="-30" dirty="0">
                <a:latin typeface="Trebuchet MS"/>
                <a:cs typeface="Trebuchet MS"/>
              </a:rPr>
              <a:t>t</a:t>
            </a:r>
            <a:r>
              <a:rPr sz="1200" spc="25" dirty="0">
                <a:latin typeface="Trebuchet MS"/>
                <a:cs typeface="Trebuchet MS"/>
              </a:rPr>
              <a:t>on</a:t>
            </a:r>
            <a:r>
              <a:rPr sz="1200" spc="30" dirty="0">
                <a:latin typeface="Trebuchet MS"/>
                <a:cs typeface="Trebuchet MS"/>
              </a:rPr>
              <a:t>e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90" dirty="0">
                <a:latin typeface="Trebuchet MS"/>
                <a:cs typeface="Trebuchet MS"/>
              </a:rPr>
              <a:t>E</a:t>
            </a:r>
            <a:r>
              <a:rPr sz="1200" spc="30" dirty="0">
                <a:latin typeface="Trebuchet MS"/>
                <a:cs typeface="Trebuchet MS"/>
              </a:rPr>
              <a:t>du</a:t>
            </a:r>
            <a:r>
              <a:rPr sz="1200" spc="15" dirty="0">
                <a:latin typeface="Trebuchet MS"/>
                <a:cs typeface="Trebuchet MS"/>
              </a:rPr>
              <a:t>v</a:t>
            </a:r>
            <a:r>
              <a:rPr sz="1200" spc="5" dirty="0">
                <a:latin typeface="Trebuchet MS"/>
                <a:cs typeface="Trebuchet MS"/>
              </a:rPr>
              <a:t>er</a:t>
            </a:r>
            <a:r>
              <a:rPr sz="1200" spc="25" dirty="0">
                <a:latin typeface="Trebuchet MS"/>
                <a:cs typeface="Trebuchet MS"/>
              </a:rPr>
              <a:t>sity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1200" spc="125" dirty="0">
                <a:latin typeface="Trebuchet MS"/>
                <a:cs typeface="Trebuchet MS"/>
              </a:rPr>
              <a:t>N</a:t>
            </a:r>
            <a:r>
              <a:rPr sz="1200" spc="-20" dirty="0">
                <a:latin typeface="Trebuchet MS"/>
                <a:cs typeface="Trebuchet MS"/>
              </a:rPr>
              <a:t>ode.j</a:t>
            </a:r>
            <a:r>
              <a:rPr sz="1200" spc="-10" dirty="0">
                <a:latin typeface="Trebuchet MS"/>
                <a:cs typeface="Trebuchet MS"/>
              </a:rPr>
              <a:t>s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-55" dirty="0">
                <a:latin typeface="Trebuchet MS"/>
                <a:cs typeface="Trebuchet MS"/>
              </a:rPr>
              <a:t>T</a:t>
            </a:r>
            <a:r>
              <a:rPr sz="1200" spc="10" dirty="0">
                <a:latin typeface="Trebuchet MS"/>
                <a:cs typeface="Trebuchet MS"/>
              </a:rPr>
              <a:t>u</a:t>
            </a:r>
            <a:r>
              <a:rPr sz="1200" spc="-10" dirty="0">
                <a:latin typeface="Trebuchet MS"/>
                <a:cs typeface="Trebuchet MS"/>
              </a:rPr>
              <a:t>t</a:t>
            </a:r>
            <a:r>
              <a:rPr sz="1200" dirty="0">
                <a:latin typeface="Trebuchet MS"/>
                <a:cs typeface="Trebuchet MS"/>
              </a:rPr>
              <a:t>oria</a:t>
            </a:r>
            <a:r>
              <a:rPr sz="1200" spc="-15" dirty="0">
                <a:latin typeface="Trebuchet MS"/>
                <a:cs typeface="Trebuchet MS"/>
              </a:rPr>
              <a:t>l</a:t>
            </a:r>
            <a:r>
              <a:rPr sz="1200" spc="120" dirty="0">
                <a:latin typeface="Trebuchet MS"/>
                <a:cs typeface="Trebuchet MS"/>
              </a:rPr>
              <a:t>s</a:t>
            </a:r>
            <a:endParaRPr sz="1200">
              <a:latin typeface="Trebuchet MS"/>
              <a:cs typeface="Trebuchet MS"/>
            </a:endParaRPr>
          </a:p>
          <a:p>
            <a:pPr marL="12700" marR="5080">
              <a:lnSpc>
                <a:spcPct val="200000"/>
              </a:lnSpc>
            </a:pPr>
            <a:r>
              <a:rPr sz="1200" spc="30" dirty="0">
                <a:latin typeface="Trebuchet MS"/>
                <a:cs typeface="Trebuchet MS"/>
              </a:rPr>
              <a:t>Concat </a:t>
            </a:r>
            <a:r>
              <a:rPr sz="1200" spc="60" dirty="0">
                <a:latin typeface="Trebuchet MS"/>
                <a:cs typeface="Trebuchet MS"/>
              </a:rPr>
              <a:t>Using </a:t>
            </a:r>
            <a:r>
              <a:rPr sz="1200" spc="-45" dirty="0">
                <a:latin typeface="Trebuchet MS"/>
                <a:cs typeface="Trebuchet MS"/>
              </a:rPr>
              <a:t>(+) </a:t>
            </a:r>
            <a:r>
              <a:rPr sz="1200" spc="-170" dirty="0">
                <a:latin typeface="Trebuchet MS"/>
                <a:cs typeface="Trebuchet MS"/>
              </a:rPr>
              <a:t>: </a:t>
            </a:r>
            <a:r>
              <a:rPr sz="1200" spc="30" dirty="0">
                <a:latin typeface="Trebuchet MS"/>
                <a:cs typeface="Trebuchet MS"/>
              </a:rPr>
              <a:t>Welcome </a:t>
            </a:r>
            <a:r>
              <a:rPr sz="1200" dirty="0">
                <a:latin typeface="Trebuchet MS"/>
                <a:cs typeface="Trebuchet MS"/>
              </a:rPr>
              <a:t>to </a:t>
            </a:r>
            <a:r>
              <a:rPr sz="1200" spc="55" dirty="0">
                <a:latin typeface="Trebuchet MS"/>
                <a:cs typeface="Trebuchet MS"/>
              </a:rPr>
              <a:t>Sunstone </a:t>
            </a:r>
            <a:r>
              <a:rPr sz="1200" spc="30" dirty="0">
                <a:latin typeface="Trebuchet MS"/>
                <a:cs typeface="Trebuchet MS"/>
              </a:rPr>
              <a:t>Eduversity </a:t>
            </a:r>
            <a:r>
              <a:rPr sz="1200" spc="5" dirty="0">
                <a:latin typeface="Trebuchet MS"/>
                <a:cs typeface="Trebuchet MS"/>
              </a:rPr>
              <a:t>Node.js Tutorials </a:t>
            </a:r>
            <a:r>
              <a:rPr sz="1200" spc="10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Concat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60" dirty="0">
                <a:latin typeface="Trebuchet MS"/>
                <a:cs typeface="Trebuchet MS"/>
              </a:rPr>
              <a:t>Using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Function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-170" dirty="0">
                <a:latin typeface="Trebuchet MS"/>
                <a:cs typeface="Trebuchet MS"/>
              </a:rPr>
              <a:t>:</a:t>
            </a:r>
            <a:r>
              <a:rPr sz="1200" spc="-100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Welcome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to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55" dirty="0">
                <a:latin typeface="Trebuchet MS"/>
                <a:cs typeface="Trebuchet MS"/>
              </a:rPr>
              <a:t>Sunstone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Eduversity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Node.js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Tutorials </a:t>
            </a:r>
            <a:r>
              <a:rPr sz="1200" spc="-350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Split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string:</a:t>
            </a:r>
            <a:r>
              <a:rPr sz="1200" spc="210" dirty="0">
                <a:latin typeface="Trebuchet MS"/>
                <a:cs typeface="Trebuchet MS"/>
              </a:rPr>
              <a:t> </a:t>
            </a:r>
            <a:r>
              <a:rPr sz="1200" spc="-80" dirty="0">
                <a:latin typeface="Trebuchet MS"/>
                <a:cs typeface="Trebuchet MS"/>
              </a:rPr>
              <a:t>[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'Welcome',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-10" dirty="0">
                <a:latin typeface="Trebuchet MS"/>
                <a:cs typeface="Trebuchet MS"/>
              </a:rPr>
              <a:t>'to',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60" dirty="0">
                <a:latin typeface="Trebuchet MS"/>
                <a:cs typeface="Trebuchet MS"/>
              </a:rPr>
              <a:t>'Sunstone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Eduversity',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105" dirty="0">
                <a:latin typeface="Trebuchet MS"/>
                <a:cs typeface="Trebuchet MS"/>
              </a:rPr>
              <a:t>''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-80" dirty="0">
                <a:latin typeface="Trebuchet MS"/>
                <a:cs typeface="Trebuchet MS"/>
              </a:rPr>
              <a:t>]</a:t>
            </a:r>
            <a:endParaRPr sz="1200">
              <a:latin typeface="Trebuchet MS"/>
              <a:cs typeface="Trebuchet MS"/>
            </a:endParaRPr>
          </a:p>
          <a:p>
            <a:pPr marL="12700" marR="2923540">
              <a:lnSpc>
                <a:spcPct val="200000"/>
              </a:lnSpc>
            </a:pPr>
            <a:r>
              <a:rPr sz="1200" spc="-55" dirty="0">
                <a:latin typeface="Trebuchet MS"/>
                <a:cs typeface="Trebuchet MS"/>
              </a:rPr>
              <a:t>Jo</a:t>
            </a:r>
            <a:r>
              <a:rPr sz="1200" spc="-25" dirty="0">
                <a:latin typeface="Trebuchet MS"/>
                <a:cs typeface="Trebuchet MS"/>
              </a:rPr>
              <a:t>i</a:t>
            </a:r>
            <a:r>
              <a:rPr sz="1200" spc="35" dirty="0">
                <a:latin typeface="Trebuchet MS"/>
                <a:cs typeface="Trebuchet MS"/>
              </a:rPr>
              <a:t>n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05" dirty="0">
                <a:latin typeface="Trebuchet MS"/>
                <a:cs typeface="Trebuchet MS"/>
              </a:rPr>
              <a:t>s</a:t>
            </a:r>
            <a:r>
              <a:rPr sz="1200" spc="-20" dirty="0">
                <a:latin typeface="Trebuchet MS"/>
                <a:cs typeface="Trebuchet MS"/>
              </a:rPr>
              <a:t>tr</a:t>
            </a:r>
            <a:r>
              <a:rPr sz="1200" spc="-10" dirty="0">
                <a:latin typeface="Trebuchet MS"/>
                <a:cs typeface="Trebuchet MS"/>
              </a:rPr>
              <a:t>i</a:t>
            </a:r>
            <a:r>
              <a:rPr sz="1200" dirty="0">
                <a:latin typeface="Trebuchet MS"/>
                <a:cs typeface="Trebuchet MS"/>
              </a:rPr>
              <a:t>ng: </a:t>
            </a:r>
            <a:r>
              <a:rPr sz="1200" spc="-150" dirty="0">
                <a:latin typeface="Trebuchet MS"/>
                <a:cs typeface="Trebuchet MS"/>
              </a:rPr>
              <a:t> </a:t>
            </a:r>
            <a:r>
              <a:rPr sz="1200" spc="125" dirty="0">
                <a:latin typeface="Trebuchet MS"/>
                <a:cs typeface="Trebuchet MS"/>
              </a:rPr>
              <a:t>S</a:t>
            </a:r>
            <a:r>
              <a:rPr sz="1200" spc="145" dirty="0">
                <a:latin typeface="Trebuchet MS"/>
                <a:cs typeface="Trebuchet MS"/>
              </a:rPr>
              <a:t>u</a:t>
            </a:r>
            <a:r>
              <a:rPr sz="1200" spc="25" dirty="0">
                <a:latin typeface="Trebuchet MS"/>
                <a:cs typeface="Trebuchet MS"/>
              </a:rPr>
              <a:t>n</a:t>
            </a:r>
            <a:r>
              <a:rPr sz="1200" spc="105" dirty="0">
                <a:latin typeface="Trebuchet MS"/>
                <a:cs typeface="Trebuchet MS"/>
              </a:rPr>
              <a:t>s</a:t>
            </a:r>
            <a:r>
              <a:rPr sz="1200" spc="-30" dirty="0">
                <a:latin typeface="Trebuchet MS"/>
                <a:cs typeface="Trebuchet MS"/>
              </a:rPr>
              <a:t>t</a:t>
            </a:r>
            <a:r>
              <a:rPr sz="1200" spc="-20" dirty="0">
                <a:latin typeface="Trebuchet MS"/>
                <a:cs typeface="Trebuchet MS"/>
              </a:rPr>
              <a:t>one</a:t>
            </a:r>
            <a:r>
              <a:rPr sz="1200" spc="-10" dirty="0">
                <a:latin typeface="Trebuchet MS"/>
                <a:cs typeface="Trebuchet MS"/>
              </a:rPr>
              <a:t>,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90" dirty="0">
                <a:latin typeface="Trebuchet MS"/>
                <a:cs typeface="Trebuchet MS"/>
              </a:rPr>
              <a:t>E</a:t>
            </a:r>
            <a:r>
              <a:rPr sz="1200" spc="30" dirty="0">
                <a:latin typeface="Trebuchet MS"/>
                <a:cs typeface="Trebuchet MS"/>
              </a:rPr>
              <a:t>du</a:t>
            </a:r>
            <a:r>
              <a:rPr sz="1200" spc="15" dirty="0">
                <a:latin typeface="Trebuchet MS"/>
                <a:cs typeface="Trebuchet MS"/>
              </a:rPr>
              <a:t>v</a:t>
            </a:r>
            <a:r>
              <a:rPr sz="1200" spc="5" dirty="0">
                <a:latin typeface="Trebuchet MS"/>
                <a:cs typeface="Trebuchet MS"/>
              </a:rPr>
              <a:t>er</a:t>
            </a:r>
            <a:r>
              <a:rPr sz="1200" spc="25" dirty="0">
                <a:latin typeface="Trebuchet MS"/>
                <a:cs typeface="Trebuchet MS"/>
              </a:rPr>
              <a:t>sity  </a:t>
            </a:r>
            <a:r>
              <a:rPr sz="1200" spc="40" dirty="0">
                <a:latin typeface="Trebuchet MS"/>
                <a:cs typeface="Trebuchet MS"/>
              </a:rPr>
              <a:t>Char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At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Index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-20" dirty="0">
                <a:latin typeface="Trebuchet MS"/>
                <a:cs typeface="Trebuchet MS"/>
              </a:rPr>
              <a:t>5:</a:t>
            </a:r>
            <a:r>
              <a:rPr sz="1200" spc="210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m</a:t>
            </a:r>
            <a:endParaRPr sz="1200">
              <a:latin typeface="Trebuchet MS"/>
              <a:cs typeface="Trebuchet MS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3999" cy="5143499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" y="0"/>
            <a:ext cx="9144000" cy="5143500"/>
            <a:chOff x="-1" y="0"/>
            <a:chExt cx="9144000" cy="51435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3989" cy="514349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315283"/>
              <a:ext cx="135890" cy="344170"/>
            </a:xfrm>
            <a:custGeom>
              <a:avLst/>
              <a:gdLst/>
              <a:ahLst/>
              <a:cxnLst/>
              <a:rect l="l" t="t" r="r" b="b"/>
              <a:pathLst>
                <a:path w="135890" h="344170">
                  <a:moveTo>
                    <a:pt x="135730" y="344090"/>
                  </a:moveTo>
                  <a:lnTo>
                    <a:pt x="0" y="344090"/>
                  </a:lnTo>
                  <a:lnTo>
                    <a:pt x="0" y="0"/>
                  </a:lnTo>
                  <a:lnTo>
                    <a:pt x="135730" y="0"/>
                  </a:lnTo>
                  <a:lnTo>
                    <a:pt x="135730" y="344090"/>
                  </a:lnTo>
                  <a:close/>
                </a:path>
              </a:pathLst>
            </a:custGeom>
            <a:solidFill>
              <a:srgbClr val="2236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" y="0"/>
              <a:ext cx="9144000" cy="5143499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208757" y="243239"/>
            <a:ext cx="7889875" cy="42849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b="1" spc="5" dirty="0">
                <a:latin typeface="Trebuchet MS"/>
                <a:cs typeface="Trebuchet MS"/>
              </a:rPr>
              <a:t>Node.js</a:t>
            </a:r>
            <a:r>
              <a:rPr sz="1200" b="1" spc="-100" dirty="0">
                <a:latin typeface="Trebuchet MS"/>
                <a:cs typeface="Trebuchet MS"/>
              </a:rPr>
              <a:t> </a:t>
            </a:r>
            <a:r>
              <a:rPr sz="1200" b="1" spc="25" dirty="0">
                <a:latin typeface="Trebuchet MS"/>
                <a:cs typeface="Trebuchet MS"/>
              </a:rPr>
              <a:t>web-based</a:t>
            </a:r>
            <a:r>
              <a:rPr sz="1200" b="1" spc="-85" dirty="0">
                <a:latin typeface="Trebuchet MS"/>
                <a:cs typeface="Trebuchet MS"/>
              </a:rPr>
              <a:t> </a:t>
            </a:r>
            <a:r>
              <a:rPr sz="1200" b="1" spc="-5" dirty="0">
                <a:latin typeface="Trebuchet MS"/>
                <a:cs typeface="Trebuchet MS"/>
              </a:rPr>
              <a:t>application:</a:t>
            </a:r>
            <a:r>
              <a:rPr sz="1200" b="1" spc="-85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Node.js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web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application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contains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different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45" dirty="0">
                <a:latin typeface="Trebuchet MS"/>
                <a:cs typeface="Trebuchet MS"/>
              </a:rPr>
              <a:t>types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of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modules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which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is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imported </a:t>
            </a:r>
            <a:r>
              <a:rPr sz="1200" spc="15" dirty="0">
                <a:latin typeface="Trebuchet MS"/>
                <a:cs typeface="Trebuchet MS"/>
              </a:rPr>
              <a:t> </a:t>
            </a:r>
            <a:r>
              <a:rPr sz="1200" spc="55" dirty="0">
                <a:latin typeface="Trebuchet MS"/>
                <a:cs typeface="Trebuchet MS"/>
              </a:rPr>
              <a:t>using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spc="-10" dirty="0">
                <a:latin typeface="Trebuchet MS"/>
                <a:cs typeface="Trebuchet MS"/>
              </a:rPr>
              <a:t>require()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directive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and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we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have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to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create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a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server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and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-5" dirty="0">
                <a:latin typeface="Trebuchet MS"/>
                <a:cs typeface="Trebuchet MS"/>
              </a:rPr>
              <a:t>write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code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for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read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request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and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return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response.</a:t>
            </a:r>
            <a:endParaRPr sz="12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750"/>
              </a:spcBef>
            </a:pPr>
            <a:r>
              <a:rPr sz="1200" spc="204" dirty="0">
                <a:latin typeface="Trebuchet MS"/>
                <a:cs typeface="Trebuchet MS"/>
              </a:rPr>
              <a:t>M</a:t>
            </a:r>
            <a:r>
              <a:rPr sz="1200" spc="50" dirty="0">
                <a:latin typeface="Trebuchet MS"/>
                <a:cs typeface="Trebuchet MS"/>
              </a:rPr>
              <a:t>a</a:t>
            </a:r>
            <a:r>
              <a:rPr sz="1200" spc="15" dirty="0">
                <a:latin typeface="Trebuchet MS"/>
                <a:cs typeface="Trebuchet MS"/>
              </a:rPr>
              <a:t>k</a:t>
            </a:r>
            <a:r>
              <a:rPr sz="1200" spc="25" dirty="0">
                <a:latin typeface="Trebuchet MS"/>
                <a:cs typeface="Trebuchet MS"/>
              </a:rPr>
              <a:t>e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a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80" dirty="0">
                <a:latin typeface="Trebuchet MS"/>
                <a:cs typeface="Trebuchet MS"/>
              </a:rPr>
              <a:t>ﬁ</a:t>
            </a:r>
            <a:r>
              <a:rPr sz="1200" spc="-25" dirty="0">
                <a:latin typeface="Trebuchet MS"/>
                <a:cs typeface="Trebuchet MS"/>
              </a:rPr>
              <a:t>l</a:t>
            </a:r>
            <a:r>
              <a:rPr sz="1200" spc="25" dirty="0">
                <a:latin typeface="Trebuchet MS"/>
                <a:cs typeface="Trebuchet MS"/>
              </a:rPr>
              <a:t>e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w</a:t>
            </a:r>
            <a:r>
              <a:rPr sz="1200" spc="-30" dirty="0">
                <a:latin typeface="Trebuchet MS"/>
                <a:cs typeface="Trebuchet MS"/>
              </a:rPr>
              <a:t>eb.j</a:t>
            </a:r>
            <a:r>
              <a:rPr sz="1200" spc="-20" dirty="0">
                <a:latin typeface="Trebuchet MS"/>
                <a:cs typeface="Trebuchet MS"/>
              </a:rPr>
              <a:t>s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with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fo</a:t>
            </a:r>
            <a:r>
              <a:rPr sz="1200" spc="-5" dirty="0">
                <a:latin typeface="Trebuchet MS"/>
                <a:cs typeface="Trebuchet MS"/>
              </a:rPr>
              <a:t>l</a:t>
            </a:r>
            <a:r>
              <a:rPr sz="1200" spc="-25" dirty="0">
                <a:latin typeface="Trebuchet MS"/>
                <a:cs typeface="Trebuchet MS"/>
              </a:rPr>
              <a:t>l</a:t>
            </a:r>
            <a:r>
              <a:rPr sz="1200" spc="20" dirty="0">
                <a:latin typeface="Trebuchet MS"/>
                <a:cs typeface="Trebuchet MS"/>
              </a:rPr>
              <a:t>o</a:t>
            </a:r>
            <a:r>
              <a:rPr sz="1200" spc="-5" dirty="0">
                <a:latin typeface="Trebuchet MS"/>
                <a:cs typeface="Trebuchet MS"/>
              </a:rPr>
              <a:t>w</a:t>
            </a:r>
            <a:r>
              <a:rPr sz="1200" dirty="0">
                <a:latin typeface="Trebuchet MS"/>
                <a:cs typeface="Trebuchet MS"/>
              </a:rPr>
              <a:t>i</a:t>
            </a:r>
            <a:r>
              <a:rPr sz="1200" spc="90" dirty="0">
                <a:latin typeface="Trebuchet MS"/>
                <a:cs typeface="Trebuchet MS"/>
              </a:rPr>
              <a:t>ng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50" dirty="0">
                <a:latin typeface="Trebuchet MS"/>
                <a:cs typeface="Trebuchet MS"/>
              </a:rPr>
              <a:t>c</a:t>
            </a:r>
            <a:r>
              <a:rPr sz="1200" spc="-25" dirty="0">
                <a:latin typeface="Trebuchet MS"/>
                <a:cs typeface="Trebuchet MS"/>
              </a:rPr>
              <a:t>ode.</a:t>
            </a:r>
            <a:endParaRPr sz="12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750"/>
              </a:spcBef>
            </a:pPr>
            <a:r>
              <a:rPr sz="1200" spc="-215" dirty="0">
                <a:latin typeface="Trebuchet MS"/>
                <a:cs typeface="Trebuchet MS"/>
              </a:rPr>
              <a:t>/</a:t>
            </a:r>
            <a:r>
              <a:rPr sz="1200" spc="-210" dirty="0">
                <a:latin typeface="Trebuchet MS"/>
                <a:cs typeface="Trebuchet MS"/>
              </a:rPr>
              <a:t>/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90" dirty="0">
                <a:latin typeface="Trebuchet MS"/>
                <a:cs typeface="Trebuchet MS"/>
              </a:rPr>
              <a:t>R</a:t>
            </a:r>
            <a:r>
              <a:rPr sz="1200" spc="30" dirty="0">
                <a:latin typeface="Trebuchet MS"/>
                <a:cs typeface="Trebuchet MS"/>
              </a:rPr>
              <a:t>eq</a:t>
            </a:r>
            <a:r>
              <a:rPr sz="1200" spc="40" dirty="0">
                <a:latin typeface="Trebuchet MS"/>
                <a:cs typeface="Trebuchet MS"/>
              </a:rPr>
              <a:t>u</a:t>
            </a:r>
            <a:r>
              <a:rPr sz="1200" spc="-45" dirty="0">
                <a:latin typeface="Trebuchet MS"/>
                <a:cs typeface="Trebuchet MS"/>
              </a:rPr>
              <a:t>i</a:t>
            </a:r>
            <a:r>
              <a:rPr sz="1200" spc="-10" dirty="0">
                <a:latin typeface="Trebuchet MS"/>
                <a:cs typeface="Trebuchet MS"/>
              </a:rPr>
              <a:t>r</a:t>
            </a:r>
            <a:r>
              <a:rPr sz="1200" spc="25" dirty="0">
                <a:latin typeface="Trebuchet MS"/>
                <a:cs typeface="Trebuchet MS"/>
              </a:rPr>
              <a:t>e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h</a:t>
            </a:r>
            <a:r>
              <a:rPr sz="1200" spc="-70" dirty="0">
                <a:latin typeface="Trebuchet MS"/>
                <a:cs typeface="Trebuchet MS"/>
              </a:rPr>
              <a:t>t</a:t>
            </a:r>
            <a:r>
              <a:rPr sz="1200" spc="15" dirty="0">
                <a:latin typeface="Trebuchet MS"/>
                <a:cs typeface="Trebuchet MS"/>
              </a:rPr>
              <a:t>tp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modu</a:t>
            </a:r>
            <a:r>
              <a:rPr sz="1200" spc="-25" dirty="0">
                <a:latin typeface="Trebuchet MS"/>
                <a:cs typeface="Trebuchet MS"/>
              </a:rPr>
              <a:t>l</a:t>
            </a:r>
            <a:r>
              <a:rPr sz="1200" spc="25" dirty="0">
                <a:latin typeface="Trebuchet MS"/>
                <a:cs typeface="Trebuchet MS"/>
              </a:rPr>
              <a:t>e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1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1200" dirty="0">
                <a:latin typeface="Trebuchet MS"/>
                <a:cs typeface="Trebuchet MS"/>
              </a:rPr>
              <a:t>v</a:t>
            </a:r>
            <a:r>
              <a:rPr sz="1200" spc="15" dirty="0">
                <a:latin typeface="Trebuchet MS"/>
                <a:cs typeface="Trebuchet MS"/>
              </a:rPr>
              <a:t>ar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h</a:t>
            </a:r>
            <a:r>
              <a:rPr sz="1200" spc="-70" dirty="0">
                <a:latin typeface="Trebuchet MS"/>
                <a:cs typeface="Trebuchet MS"/>
              </a:rPr>
              <a:t>t</a:t>
            </a:r>
            <a:r>
              <a:rPr sz="1200" spc="15" dirty="0">
                <a:latin typeface="Trebuchet MS"/>
                <a:cs typeface="Trebuchet MS"/>
              </a:rPr>
              <a:t>tp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=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-10" dirty="0">
                <a:latin typeface="Trebuchet MS"/>
                <a:cs typeface="Trebuchet MS"/>
              </a:rPr>
              <a:t>r</a:t>
            </a:r>
            <a:r>
              <a:rPr sz="1200" spc="30" dirty="0">
                <a:latin typeface="Trebuchet MS"/>
                <a:cs typeface="Trebuchet MS"/>
              </a:rPr>
              <a:t>eq</a:t>
            </a:r>
            <a:r>
              <a:rPr sz="1200" spc="40" dirty="0">
                <a:latin typeface="Trebuchet MS"/>
                <a:cs typeface="Trebuchet MS"/>
              </a:rPr>
              <a:t>u</a:t>
            </a:r>
            <a:r>
              <a:rPr sz="1200" spc="-45" dirty="0">
                <a:latin typeface="Trebuchet MS"/>
                <a:cs typeface="Trebuchet MS"/>
              </a:rPr>
              <a:t>i</a:t>
            </a:r>
            <a:r>
              <a:rPr sz="1200" spc="-10" dirty="0">
                <a:latin typeface="Trebuchet MS"/>
                <a:cs typeface="Trebuchet MS"/>
              </a:rPr>
              <a:t>r</a:t>
            </a:r>
            <a:r>
              <a:rPr sz="1200" spc="20" dirty="0">
                <a:latin typeface="Trebuchet MS"/>
                <a:cs typeface="Trebuchet MS"/>
              </a:rPr>
              <a:t>e(</a:t>
            </a:r>
            <a:r>
              <a:rPr sz="1200" spc="-40" dirty="0">
                <a:latin typeface="Trebuchet MS"/>
                <a:cs typeface="Trebuchet MS"/>
              </a:rPr>
              <a:t>"</a:t>
            </a:r>
            <a:r>
              <a:rPr sz="1200" spc="5" dirty="0">
                <a:latin typeface="Trebuchet MS"/>
                <a:cs typeface="Trebuchet MS"/>
              </a:rPr>
              <a:t>h</a:t>
            </a:r>
            <a:r>
              <a:rPr sz="1200" spc="-70" dirty="0">
                <a:latin typeface="Trebuchet MS"/>
                <a:cs typeface="Trebuchet MS"/>
              </a:rPr>
              <a:t>t</a:t>
            </a:r>
            <a:r>
              <a:rPr sz="1200" spc="15" dirty="0">
                <a:latin typeface="Trebuchet MS"/>
                <a:cs typeface="Trebuchet MS"/>
              </a:rPr>
              <a:t>t</a:t>
            </a:r>
            <a:r>
              <a:rPr sz="1200" spc="-65" dirty="0">
                <a:latin typeface="Trebuchet MS"/>
                <a:cs typeface="Trebuchet MS"/>
              </a:rPr>
              <a:t>p</a:t>
            </a:r>
            <a:r>
              <a:rPr sz="1200" spc="-40" dirty="0">
                <a:latin typeface="Trebuchet MS"/>
                <a:cs typeface="Trebuchet MS"/>
              </a:rPr>
              <a:t>");</a:t>
            </a:r>
            <a:endParaRPr sz="1200">
              <a:latin typeface="Trebuchet MS"/>
              <a:cs typeface="Trebuchet MS"/>
            </a:endParaRPr>
          </a:p>
          <a:p>
            <a:pPr marL="12700" marR="5247005">
              <a:lnSpc>
                <a:spcPct val="304200"/>
              </a:lnSpc>
            </a:pPr>
            <a:r>
              <a:rPr sz="1200" spc="-215" dirty="0">
                <a:latin typeface="Trebuchet MS"/>
                <a:cs typeface="Trebuchet MS"/>
              </a:rPr>
              <a:t>/</a:t>
            </a:r>
            <a:r>
              <a:rPr sz="1200" spc="-210" dirty="0">
                <a:latin typeface="Trebuchet MS"/>
                <a:cs typeface="Trebuchet MS"/>
              </a:rPr>
              <a:t>/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60" dirty="0">
                <a:latin typeface="Trebuchet MS"/>
                <a:cs typeface="Trebuchet MS"/>
              </a:rPr>
              <a:t>C</a:t>
            </a:r>
            <a:r>
              <a:rPr sz="1200" spc="25" dirty="0">
                <a:latin typeface="Trebuchet MS"/>
                <a:cs typeface="Trebuchet MS"/>
              </a:rPr>
              <a:t>r</a:t>
            </a:r>
            <a:r>
              <a:rPr sz="1200" spc="15" dirty="0">
                <a:latin typeface="Trebuchet MS"/>
                <a:cs typeface="Trebuchet MS"/>
              </a:rPr>
              <a:t>e</a:t>
            </a:r>
            <a:r>
              <a:rPr sz="1200" dirty="0">
                <a:latin typeface="Trebuchet MS"/>
                <a:cs typeface="Trebuchet MS"/>
              </a:rPr>
              <a:t>a</a:t>
            </a:r>
            <a:r>
              <a:rPr sz="1200" spc="-30" dirty="0">
                <a:latin typeface="Trebuchet MS"/>
                <a:cs typeface="Trebuchet MS"/>
              </a:rPr>
              <a:t>t</a:t>
            </a:r>
            <a:r>
              <a:rPr sz="1200" spc="25" dirty="0">
                <a:latin typeface="Trebuchet MS"/>
                <a:cs typeface="Trebuchet MS"/>
              </a:rPr>
              <a:t>e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50" dirty="0">
                <a:latin typeface="Trebuchet MS"/>
                <a:cs typeface="Trebuchet MS"/>
              </a:rPr>
              <a:t>se</a:t>
            </a:r>
            <a:r>
              <a:rPr sz="1200" spc="55" dirty="0">
                <a:latin typeface="Trebuchet MS"/>
                <a:cs typeface="Trebuchet MS"/>
              </a:rPr>
              <a:t>r</a:t>
            </a:r>
            <a:r>
              <a:rPr sz="1200" dirty="0">
                <a:latin typeface="Trebuchet MS"/>
                <a:cs typeface="Trebuchet MS"/>
              </a:rPr>
              <a:t>v</a:t>
            </a:r>
            <a:r>
              <a:rPr sz="1200" spc="5" dirty="0">
                <a:latin typeface="Trebuchet MS"/>
                <a:cs typeface="Trebuchet MS"/>
              </a:rPr>
              <a:t>er  http.createServer(function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-40" dirty="0">
                <a:latin typeface="Trebuchet MS"/>
                <a:cs typeface="Trebuchet MS"/>
              </a:rPr>
              <a:t>(req,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res)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-50" dirty="0">
                <a:latin typeface="Trebuchet MS"/>
                <a:cs typeface="Trebuchet MS"/>
              </a:rPr>
              <a:t>{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100">
              <a:latin typeface="Trebuchet MS"/>
              <a:cs typeface="Trebuchet MS"/>
            </a:endParaRPr>
          </a:p>
          <a:p>
            <a:pPr marL="160655">
              <a:lnSpc>
                <a:spcPct val="100000"/>
              </a:lnSpc>
            </a:pPr>
            <a:r>
              <a:rPr sz="1200" spc="-215" dirty="0">
                <a:latin typeface="Trebuchet MS"/>
                <a:cs typeface="Trebuchet MS"/>
              </a:rPr>
              <a:t>/</a:t>
            </a:r>
            <a:r>
              <a:rPr sz="1200" spc="-210" dirty="0">
                <a:latin typeface="Trebuchet MS"/>
                <a:cs typeface="Trebuchet MS"/>
              </a:rPr>
              <a:t>/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80" dirty="0">
                <a:latin typeface="Trebuchet MS"/>
                <a:cs typeface="Trebuchet MS"/>
              </a:rPr>
              <a:t>Send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75" dirty="0">
                <a:latin typeface="Trebuchet MS"/>
                <a:cs typeface="Trebuchet MS"/>
              </a:rPr>
              <a:t>H</a:t>
            </a:r>
            <a:r>
              <a:rPr sz="1200" spc="100" dirty="0">
                <a:latin typeface="Trebuchet MS"/>
                <a:cs typeface="Trebuchet MS"/>
              </a:rPr>
              <a:t>T</a:t>
            </a:r>
            <a:r>
              <a:rPr sz="1200" spc="50" dirty="0">
                <a:latin typeface="Trebuchet MS"/>
                <a:cs typeface="Trebuchet MS"/>
              </a:rPr>
              <a:t>TP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h</a:t>
            </a:r>
            <a:r>
              <a:rPr sz="1200" spc="20" dirty="0">
                <a:latin typeface="Trebuchet MS"/>
                <a:cs typeface="Trebuchet MS"/>
              </a:rPr>
              <a:t>e</a:t>
            </a:r>
            <a:r>
              <a:rPr sz="1200" spc="25" dirty="0">
                <a:latin typeface="Trebuchet MS"/>
                <a:cs typeface="Trebuchet MS"/>
              </a:rPr>
              <a:t>ader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100">
              <a:latin typeface="Trebuchet MS"/>
              <a:cs typeface="Trebuchet MS"/>
            </a:endParaRPr>
          </a:p>
          <a:p>
            <a:pPr marL="160655">
              <a:lnSpc>
                <a:spcPct val="100000"/>
              </a:lnSpc>
            </a:pPr>
            <a:r>
              <a:rPr sz="1200" spc="-215" dirty="0">
                <a:latin typeface="Trebuchet MS"/>
                <a:cs typeface="Trebuchet MS"/>
              </a:rPr>
              <a:t>/</a:t>
            </a:r>
            <a:r>
              <a:rPr sz="1200" spc="-210" dirty="0">
                <a:latin typeface="Trebuchet MS"/>
                <a:cs typeface="Trebuchet MS"/>
              </a:rPr>
              <a:t>/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75" dirty="0">
                <a:latin typeface="Trebuchet MS"/>
                <a:cs typeface="Trebuchet MS"/>
              </a:rPr>
              <a:t>H</a:t>
            </a:r>
            <a:r>
              <a:rPr sz="1200" spc="100" dirty="0">
                <a:latin typeface="Trebuchet MS"/>
                <a:cs typeface="Trebuchet MS"/>
              </a:rPr>
              <a:t>T</a:t>
            </a:r>
            <a:r>
              <a:rPr sz="1200" spc="50" dirty="0">
                <a:latin typeface="Trebuchet MS"/>
                <a:cs typeface="Trebuchet MS"/>
              </a:rPr>
              <a:t>TP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200" dirty="0">
                <a:latin typeface="Trebuchet MS"/>
                <a:cs typeface="Trebuchet MS"/>
              </a:rPr>
              <a:t>S</a:t>
            </a:r>
            <a:r>
              <a:rPr sz="1200" spc="-15" dirty="0">
                <a:latin typeface="Trebuchet MS"/>
                <a:cs typeface="Trebuchet MS"/>
              </a:rPr>
              <a:t>t</a:t>
            </a:r>
            <a:r>
              <a:rPr sz="1200" dirty="0">
                <a:latin typeface="Trebuchet MS"/>
                <a:cs typeface="Trebuchet MS"/>
              </a:rPr>
              <a:t>a</a:t>
            </a:r>
            <a:r>
              <a:rPr sz="1200" spc="-20" dirty="0">
                <a:latin typeface="Trebuchet MS"/>
                <a:cs typeface="Trebuchet MS"/>
              </a:rPr>
              <a:t>t</a:t>
            </a:r>
            <a:r>
              <a:rPr sz="1200" spc="-10" dirty="0">
                <a:latin typeface="Trebuchet MS"/>
                <a:cs typeface="Trebuchet MS"/>
              </a:rPr>
              <a:t>us</a:t>
            </a:r>
            <a:r>
              <a:rPr sz="1200" spc="-5" dirty="0">
                <a:latin typeface="Trebuchet MS"/>
                <a:cs typeface="Trebuchet MS"/>
              </a:rPr>
              <a:t>: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95" dirty="0">
                <a:latin typeface="Trebuchet MS"/>
                <a:cs typeface="Trebuchet MS"/>
              </a:rPr>
              <a:t>2</a:t>
            </a:r>
            <a:r>
              <a:rPr sz="1200" spc="85" dirty="0">
                <a:latin typeface="Trebuchet MS"/>
                <a:cs typeface="Trebuchet MS"/>
              </a:rPr>
              <a:t>0</a:t>
            </a:r>
            <a:r>
              <a:rPr sz="1200" spc="105" dirty="0">
                <a:latin typeface="Trebuchet MS"/>
                <a:cs typeface="Trebuchet MS"/>
              </a:rPr>
              <a:t>0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-170" dirty="0">
                <a:latin typeface="Trebuchet MS"/>
                <a:cs typeface="Trebuchet MS"/>
              </a:rPr>
              <a:t>: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95" dirty="0">
                <a:latin typeface="Trebuchet MS"/>
                <a:cs typeface="Trebuchet MS"/>
              </a:rPr>
              <a:t>OK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100">
              <a:latin typeface="Trebuchet MS"/>
              <a:cs typeface="Trebuchet MS"/>
            </a:endParaRPr>
          </a:p>
          <a:p>
            <a:pPr marL="160655">
              <a:lnSpc>
                <a:spcPct val="100000"/>
              </a:lnSpc>
            </a:pPr>
            <a:r>
              <a:rPr sz="1200" spc="-215" dirty="0">
                <a:latin typeface="Trebuchet MS"/>
                <a:cs typeface="Trebuchet MS"/>
              </a:rPr>
              <a:t>/</a:t>
            </a:r>
            <a:r>
              <a:rPr sz="1200" spc="-210" dirty="0">
                <a:latin typeface="Trebuchet MS"/>
                <a:cs typeface="Trebuchet MS"/>
              </a:rPr>
              <a:t>/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100" dirty="0">
                <a:latin typeface="Trebuchet MS"/>
                <a:cs typeface="Trebuchet MS"/>
              </a:rPr>
              <a:t>C</a:t>
            </a:r>
            <a:r>
              <a:rPr sz="1200" spc="30" dirty="0">
                <a:latin typeface="Trebuchet MS"/>
                <a:cs typeface="Trebuchet MS"/>
              </a:rPr>
              <a:t>o</a:t>
            </a:r>
            <a:r>
              <a:rPr sz="1200" spc="5" dirty="0">
                <a:latin typeface="Trebuchet MS"/>
                <a:cs typeface="Trebuchet MS"/>
              </a:rPr>
              <a:t>n</a:t>
            </a:r>
            <a:r>
              <a:rPr sz="1200" spc="-30" dirty="0">
                <a:latin typeface="Trebuchet MS"/>
                <a:cs typeface="Trebuchet MS"/>
              </a:rPr>
              <a:t>t</a:t>
            </a:r>
            <a:r>
              <a:rPr sz="1200" spc="25" dirty="0">
                <a:latin typeface="Trebuchet MS"/>
                <a:cs typeface="Trebuchet MS"/>
              </a:rPr>
              <a:t>e</a:t>
            </a:r>
            <a:r>
              <a:rPr sz="1200" dirty="0">
                <a:latin typeface="Trebuchet MS"/>
                <a:cs typeface="Trebuchet MS"/>
              </a:rPr>
              <a:t>n</a:t>
            </a:r>
            <a:r>
              <a:rPr sz="1200" spc="-10" dirty="0">
                <a:latin typeface="Trebuchet MS"/>
                <a:cs typeface="Trebuchet MS"/>
              </a:rPr>
              <a:t>t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-40" dirty="0">
                <a:latin typeface="Trebuchet MS"/>
                <a:cs typeface="Trebuchet MS"/>
              </a:rPr>
              <a:t>T</a:t>
            </a:r>
            <a:r>
              <a:rPr sz="1200" spc="-15" dirty="0">
                <a:latin typeface="Trebuchet MS"/>
                <a:cs typeface="Trebuchet MS"/>
              </a:rPr>
              <a:t>ype: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-30" dirty="0">
                <a:latin typeface="Trebuchet MS"/>
                <a:cs typeface="Trebuchet MS"/>
              </a:rPr>
              <a:t>t</a:t>
            </a:r>
            <a:r>
              <a:rPr sz="1200" spc="-20" dirty="0">
                <a:latin typeface="Trebuchet MS"/>
                <a:cs typeface="Trebuchet MS"/>
              </a:rPr>
              <a:t>e</a:t>
            </a:r>
            <a:r>
              <a:rPr sz="1200" spc="45" dirty="0">
                <a:latin typeface="Trebuchet MS"/>
                <a:cs typeface="Trebuchet MS"/>
              </a:rPr>
              <a:t>x</a:t>
            </a:r>
            <a:r>
              <a:rPr sz="1200" spc="-45" dirty="0">
                <a:latin typeface="Trebuchet MS"/>
                <a:cs typeface="Trebuchet MS"/>
              </a:rPr>
              <a:t>t/p</a:t>
            </a:r>
            <a:r>
              <a:rPr sz="1200" spc="-40" dirty="0">
                <a:latin typeface="Trebuchet MS"/>
                <a:cs typeface="Trebuchet MS"/>
              </a:rPr>
              <a:t>l</a:t>
            </a:r>
            <a:r>
              <a:rPr sz="1200" spc="-10" dirty="0">
                <a:latin typeface="Trebuchet MS"/>
                <a:cs typeface="Trebuchet MS"/>
              </a:rPr>
              <a:t>a</a:t>
            </a:r>
            <a:r>
              <a:rPr sz="1200" dirty="0">
                <a:latin typeface="Trebuchet MS"/>
                <a:cs typeface="Trebuchet MS"/>
              </a:rPr>
              <a:t>i</a:t>
            </a:r>
            <a:r>
              <a:rPr sz="1200" spc="35" dirty="0">
                <a:latin typeface="Trebuchet MS"/>
                <a:cs typeface="Trebuchet MS"/>
              </a:rPr>
              <a:t>n</a:t>
            </a:r>
            <a:endParaRPr sz="1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89" cy="514349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245790" y="243239"/>
            <a:ext cx="341693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Trebuchet MS"/>
                <a:cs typeface="Trebuchet MS"/>
              </a:rPr>
              <a:t>r</a:t>
            </a:r>
            <a:r>
              <a:rPr sz="1200" spc="20" dirty="0">
                <a:latin typeface="Trebuchet MS"/>
                <a:cs typeface="Trebuchet MS"/>
              </a:rPr>
              <a:t>e</a:t>
            </a:r>
            <a:r>
              <a:rPr sz="1200" spc="-10" dirty="0">
                <a:latin typeface="Trebuchet MS"/>
                <a:cs typeface="Trebuchet MS"/>
              </a:rPr>
              <a:t>s.wri</a:t>
            </a:r>
            <a:r>
              <a:rPr sz="1200" spc="-30" dirty="0">
                <a:latin typeface="Trebuchet MS"/>
                <a:cs typeface="Trebuchet MS"/>
              </a:rPr>
              <a:t>t</a:t>
            </a:r>
            <a:r>
              <a:rPr sz="1200" spc="15" dirty="0">
                <a:latin typeface="Trebuchet MS"/>
                <a:cs typeface="Trebuchet MS"/>
              </a:rPr>
              <a:t>e</a:t>
            </a:r>
            <a:r>
              <a:rPr sz="1200" spc="120" dirty="0">
                <a:latin typeface="Trebuchet MS"/>
                <a:cs typeface="Trebuchet MS"/>
              </a:rPr>
              <a:t>H</a:t>
            </a:r>
            <a:r>
              <a:rPr sz="1200" spc="15" dirty="0">
                <a:latin typeface="Trebuchet MS"/>
                <a:cs typeface="Trebuchet MS"/>
              </a:rPr>
              <a:t>e</a:t>
            </a:r>
            <a:r>
              <a:rPr sz="1200" spc="35" dirty="0">
                <a:latin typeface="Trebuchet MS"/>
                <a:cs typeface="Trebuchet MS"/>
              </a:rPr>
              <a:t>ad(2</a:t>
            </a:r>
            <a:r>
              <a:rPr sz="1200" spc="30" dirty="0">
                <a:latin typeface="Trebuchet MS"/>
                <a:cs typeface="Trebuchet MS"/>
              </a:rPr>
              <a:t>0</a:t>
            </a:r>
            <a:r>
              <a:rPr sz="1200" spc="-25" dirty="0">
                <a:latin typeface="Trebuchet MS"/>
                <a:cs typeface="Trebuchet MS"/>
              </a:rPr>
              <a:t>0,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50" dirty="0">
                <a:latin typeface="Trebuchet MS"/>
                <a:cs typeface="Trebuchet MS"/>
              </a:rPr>
              <a:t>{'C</a:t>
            </a:r>
            <a:r>
              <a:rPr sz="1200" spc="30" dirty="0">
                <a:latin typeface="Trebuchet MS"/>
                <a:cs typeface="Trebuchet MS"/>
              </a:rPr>
              <a:t>o</a:t>
            </a:r>
            <a:r>
              <a:rPr sz="1200" spc="5" dirty="0">
                <a:latin typeface="Trebuchet MS"/>
                <a:cs typeface="Trebuchet MS"/>
              </a:rPr>
              <a:t>n</a:t>
            </a:r>
            <a:r>
              <a:rPr sz="1200" spc="-30" dirty="0">
                <a:latin typeface="Trebuchet MS"/>
                <a:cs typeface="Trebuchet MS"/>
              </a:rPr>
              <a:t>t</a:t>
            </a:r>
            <a:r>
              <a:rPr sz="1200" spc="25" dirty="0">
                <a:latin typeface="Trebuchet MS"/>
                <a:cs typeface="Trebuchet MS"/>
              </a:rPr>
              <a:t>e</a:t>
            </a:r>
            <a:r>
              <a:rPr sz="1200" dirty="0">
                <a:latin typeface="Trebuchet MS"/>
                <a:cs typeface="Trebuchet MS"/>
              </a:rPr>
              <a:t>n</a:t>
            </a:r>
            <a:r>
              <a:rPr sz="1200" spc="-40" dirty="0">
                <a:latin typeface="Trebuchet MS"/>
                <a:cs typeface="Trebuchet MS"/>
              </a:rPr>
              <a:t>t</a:t>
            </a:r>
            <a:r>
              <a:rPr sz="1200" spc="-150" dirty="0">
                <a:latin typeface="Trebuchet MS"/>
                <a:cs typeface="Trebuchet MS"/>
              </a:rPr>
              <a:t>-</a:t>
            </a:r>
            <a:r>
              <a:rPr sz="1200" spc="-40" dirty="0">
                <a:latin typeface="Trebuchet MS"/>
                <a:cs typeface="Trebuchet MS"/>
              </a:rPr>
              <a:t>T</a:t>
            </a:r>
            <a:r>
              <a:rPr sz="1200" spc="40" dirty="0">
                <a:latin typeface="Trebuchet MS"/>
                <a:cs typeface="Trebuchet MS"/>
              </a:rPr>
              <a:t>yp</a:t>
            </a:r>
            <a:r>
              <a:rPr sz="1200" spc="-45" dirty="0">
                <a:latin typeface="Trebuchet MS"/>
                <a:cs typeface="Trebuchet MS"/>
              </a:rPr>
              <a:t>e</a:t>
            </a:r>
            <a:r>
              <a:rPr sz="1200" spc="-35" dirty="0">
                <a:latin typeface="Trebuchet MS"/>
                <a:cs typeface="Trebuchet MS"/>
              </a:rPr>
              <a:t>':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85" dirty="0">
                <a:latin typeface="Trebuchet MS"/>
                <a:cs typeface="Trebuchet MS"/>
              </a:rPr>
              <a:t>'</a:t>
            </a:r>
            <a:r>
              <a:rPr sz="1200" spc="-30" dirty="0">
                <a:latin typeface="Trebuchet MS"/>
                <a:cs typeface="Trebuchet MS"/>
              </a:rPr>
              <a:t>t</a:t>
            </a:r>
            <a:r>
              <a:rPr sz="1200" spc="-20" dirty="0">
                <a:latin typeface="Trebuchet MS"/>
                <a:cs typeface="Trebuchet MS"/>
              </a:rPr>
              <a:t>e</a:t>
            </a:r>
            <a:r>
              <a:rPr sz="1200" spc="45" dirty="0">
                <a:latin typeface="Trebuchet MS"/>
                <a:cs typeface="Trebuchet MS"/>
              </a:rPr>
              <a:t>x</a:t>
            </a:r>
            <a:r>
              <a:rPr sz="1200" spc="-45" dirty="0">
                <a:latin typeface="Trebuchet MS"/>
                <a:cs typeface="Trebuchet MS"/>
              </a:rPr>
              <a:t>t/p</a:t>
            </a:r>
            <a:r>
              <a:rPr sz="1200" spc="-35" dirty="0">
                <a:latin typeface="Trebuchet MS"/>
                <a:cs typeface="Trebuchet MS"/>
              </a:rPr>
              <a:t>l</a:t>
            </a:r>
            <a:r>
              <a:rPr sz="1200" spc="-10" dirty="0">
                <a:latin typeface="Trebuchet MS"/>
                <a:cs typeface="Trebuchet MS"/>
              </a:rPr>
              <a:t>a</a:t>
            </a:r>
            <a:r>
              <a:rPr sz="1200" dirty="0">
                <a:latin typeface="Trebuchet MS"/>
                <a:cs typeface="Trebuchet MS"/>
              </a:rPr>
              <a:t>i</a:t>
            </a:r>
            <a:r>
              <a:rPr sz="1200" spc="-35" dirty="0">
                <a:latin typeface="Trebuchet MS"/>
                <a:cs typeface="Trebuchet MS"/>
              </a:rPr>
              <a:t>n</a:t>
            </a:r>
            <a:r>
              <a:rPr sz="1200" spc="-40" dirty="0">
                <a:latin typeface="Trebuchet MS"/>
                <a:cs typeface="Trebuchet MS"/>
              </a:rPr>
              <a:t>'});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19856" y="974759"/>
            <a:ext cx="4624705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9530">
              <a:lnSpc>
                <a:spcPct val="100000"/>
              </a:lnSpc>
              <a:spcBef>
                <a:spcPts val="100"/>
              </a:spcBef>
            </a:pPr>
            <a:r>
              <a:rPr sz="1200" spc="-215" dirty="0">
                <a:latin typeface="Trebuchet MS"/>
                <a:cs typeface="Trebuchet MS"/>
              </a:rPr>
              <a:t>/</a:t>
            </a:r>
            <a:r>
              <a:rPr sz="1200" spc="-210" dirty="0">
                <a:latin typeface="Trebuchet MS"/>
                <a:cs typeface="Trebuchet MS"/>
              </a:rPr>
              <a:t>/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80" dirty="0">
                <a:latin typeface="Trebuchet MS"/>
                <a:cs typeface="Trebuchet MS"/>
              </a:rPr>
              <a:t>Send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-10" dirty="0">
                <a:latin typeface="Trebuchet MS"/>
                <a:cs typeface="Trebuchet MS"/>
              </a:rPr>
              <a:t>r</a:t>
            </a:r>
            <a:r>
              <a:rPr sz="1200" spc="20" dirty="0">
                <a:latin typeface="Trebuchet MS"/>
                <a:cs typeface="Trebuchet MS"/>
              </a:rPr>
              <a:t>e</a:t>
            </a:r>
            <a:r>
              <a:rPr sz="1200" spc="55" dirty="0">
                <a:latin typeface="Trebuchet MS"/>
                <a:cs typeface="Trebuchet MS"/>
              </a:rPr>
              <a:t>spo</a:t>
            </a:r>
            <a:r>
              <a:rPr sz="1200" spc="50" dirty="0">
                <a:latin typeface="Trebuchet MS"/>
                <a:cs typeface="Trebuchet MS"/>
              </a:rPr>
              <a:t>n</a:t>
            </a:r>
            <a:r>
              <a:rPr sz="1200" spc="70" dirty="0">
                <a:latin typeface="Trebuchet MS"/>
                <a:cs typeface="Trebuchet MS"/>
              </a:rPr>
              <a:t>se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body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a</a:t>
            </a:r>
            <a:r>
              <a:rPr sz="1200" spc="120" dirty="0">
                <a:latin typeface="Trebuchet MS"/>
                <a:cs typeface="Trebuchet MS"/>
              </a:rPr>
              <a:t>s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45" dirty="0">
                <a:latin typeface="Trebuchet MS"/>
                <a:cs typeface="Trebuchet MS"/>
              </a:rPr>
              <a:t>"This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i</a:t>
            </a:r>
            <a:r>
              <a:rPr sz="1200" spc="40" dirty="0">
                <a:latin typeface="Trebuchet MS"/>
                <a:cs typeface="Trebuchet MS"/>
              </a:rPr>
              <a:t>s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95" dirty="0">
                <a:latin typeface="Trebuchet MS"/>
                <a:cs typeface="Trebuchet MS"/>
              </a:rPr>
              <a:t> </a:t>
            </a:r>
            <a:r>
              <a:rPr sz="1200" spc="-20" dirty="0">
                <a:latin typeface="Trebuchet MS"/>
                <a:cs typeface="Trebuchet MS"/>
              </a:rPr>
              <a:t>e</a:t>
            </a:r>
            <a:r>
              <a:rPr sz="1200" spc="50" dirty="0">
                <a:latin typeface="Trebuchet MS"/>
                <a:cs typeface="Trebuchet MS"/>
              </a:rPr>
              <a:t>x</a:t>
            </a:r>
            <a:r>
              <a:rPr sz="1200" spc="35" dirty="0">
                <a:latin typeface="Trebuchet MS"/>
                <a:cs typeface="Trebuchet MS"/>
              </a:rPr>
              <a:t>amp</a:t>
            </a:r>
            <a:r>
              <a:rPr sz="1200" spc="-15" dirty="0">
                <a:latin typeface="Trebuchet MS"/>
                <a:cs typeface="Trebuchet MS"/>
              </a:rPr>
              <a:t>l</a:t>
            </a:r>
            <a:r>
              <a:rPr sz="1200" spc="25" dirty="0">
                <a:latin typeface="Trebuchet MS"/>
                <a:cs typeface="Trebuchet MS"/>
              </a:rPr>
              <a:t>e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49530">
              <a:lnSpc>
                <a:spcPct val="100000"/>
              </a:lnSpc>
            </a:pPr>
            <a:r>
              <a:rPr sz="1200" spc="-215" dirty="0">
                <a:latin typeface="Trebuchet MS"/>
                <a:cs typeface="Trebuchet MS"/>
              </a:rPr>
              <a:t>/</a:t>
            </a:r>
            <a:r>
              <a:rPr sz="1200" spc="-210" dirty="0">
                <a:latin typeface="Trebuchet MS"/>
                <a:cs typeface="Trebuchet MS"/>
              </a:rPr>
              <a:t>/</a:t>
            </a:r>
            <a:r>
              <a:rPr sz="1200" spc="-90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o</a:t>
            </a:r>
            <a:r>
              <a:rPr sz="1200" spc="30" dirty="0">
                <a:latin typeface="Trebuchet MS"/>
                <a:cs typeface="Trebuchet MS"/>
              </a:rPr>
              <a:t>f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-5" dirty="0">
                <a:latin typeface="Trebuchet MS"/>
                <a:cs typeface="Trebuchet MS"/>
              </a:rPr>
              <a:t>node.js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w</a:t>
            </a:r>
            <a:r>
              <a:rPr sz="1200" spc="30" dirty="0">
                <a:latin typeface="Trebuchet MS"/>
                <a:cs typeface="Trebuchet MS"/>
              </a:rPr>
              <a:t>e</a:t>
            </a:r>
            <a:r>
              <a:rPr sz="1200" spc="35" dirty="0">
                <a:latin typeface="Trebuchet MS"/>
                <a:cs typeface="Trebuchet MS"/>
              </a:rPr>
              <a:t>b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b</a:t>
            </a:r>
            <a:r>
              <a:rPr sz="1200" spc="20" dirty="0">
                <a:latin typeface="Trebuchet MS"/>
                <a:cs typeface="Trebuchet MS"/>
              </a:rPr>
              <a:t>a</a:t>
            </a:r>
            <a:r>
              <a:rPr sz="1200" spc="60" dirty="0">
                <a:latin typeface="Trebuchet MS"/>
                <a:cs typeface="Trebuchet MS"/>
              </a:rPr>
              <a:t>sed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app</a:t>
            </a:r>
            <a:r>
              <a:rPr sz="1200" spc="10" dirty="0">
                <a:latin typeface="Trebuchet MS"/>
                <a:cs typeface="Trebuchet MS"/>
              </a:rPr>
              <a:t>l</a:t>
            </a:r>
            <a:r>
              <a:rPr sz="1200" spc="-5" dirty="0">
                <a:latin typeface="Trebuchet MS"/>
                <a:cs typeface="Trebuchet MS"/>
              </a:rPr>
              <a:t>ic</a:t>
            </a:r>
            <a:r>
              <a:rPr sz="1200" dirty="0">
                <a:latin typeface="Trebuchet MS"/>
                <a:cs typeface="Trebuchet MS"/>
              </a:rPr>
              <a:t>atio</a:t>
            </a:r>
            <a:r>
              <a:rPr sz="1200" spc="-65" dirty="0">
                <a:latin typeface="Trebuchet MS"/>
                <a:cs typeface="Trebuchet MS"/>
              </a:rPr>
              <a:t>n</a:t>
            </a:r>
            <a:r>
              <a:rPr sz="1200" spc="120" dirty="0">
                <a:latin typeface="Trebuchet MS"/>
                <a:cs typeface="Trebuchet MS"/>
              </a:rPr>
              <a:t>"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1200" spc="15" dirty="0">
                <a:latin typeface="Trebuchet MS"/>
                <a:cs typeface="Trebuchet MS"/>
              </a:rPr>
              <a:t>res.end('This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is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90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example</a:t>
            </a:r>
            <a:r>
              <a:rPr sz="1200" spc="-95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of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-5" dirty="0">
                <a:latin typeface="Trebuchet MS"/>
                <a:cs typeface="Trebuchet MS"/>
              </a:rPr>
              <a:t>node.js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web-based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application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-35" dirty="0">
                <a:latin typeface="Trebuchet MS"/>
                <a:cs typeface="Trebuchet MS"/>
              </a:rPr>
              <a:t>\n');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08757" y="2437798"/>
            <a:ext cx="4228465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15" dirty="0">
                <a:latin typeface="Trebuchet MS"/>
                <a:cs typeface="Trebuchet MS"/>
              </a:rPr>
              <a:t>/</a:t>
            </a:r>
            <a:r>
              <a:rPr sz="1200" spc="-210" dirty="0">
                <a:latin typeface="Trebuchet MS"/>
                <a:cs typeface="Trebuchet MS"/>
              </a:rPr>
              <a:t>/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100" dirty="0">
                <a:latin typeface="Trebuchet MS"/>
                <a:cs typeface="Trebuchet MS"/>
              </a:rPr>
              <a:t>C</a:t>
            </a:r>
            <a:r>
              <a:rPr sz="1200" spc="30" dirty="0">
                <a:latin typeface="Trebuchet MS"/>
                <a:cs typeface="Trebuchet MS"/>
              </a:rPr>
              <a:t>o</a:t>
            </a:r>
            <a:r>
              <a:rPr sz="1200" spc="25" dirty="0">
                <a:latin typeface="Trebuchet MS"/>
                <a:cs typeface="Trebuchet MS"/>
              </a:rPr>
              <a:t>n</a:t>
            </a:r>
            <a:r>
              <a:rPr sz="1200" spc="60" dirty="0">
                <a:latin typeface="Trebuchet MS"/>
                <a:cs typeface="Trebuchet MS"/>
              </a:rPr>
              <a:t>so</a:t>
            </a:r>
            <a:r>
              <a:rPr sz="1200" spc="5" dirty="0">
                <a:latin typeface="Trebuchet MS"/>
                <a:cs typeface="Trebuchet MS"/>
              </a:rPr>
              <a:t>l</a:t>
            </a:r>
            <a:r>
              <a:rPr sz="1200" spc="25" dirty="0">
                <a:latin typeface="Trebuchet MS"/>
                <a:cs typeface="Trebuchet MS"/>
              </a:rPr>
              <a:t>e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-5" dirty="0">
                <a:latin typeface="Trebuchet MS"/>
                <a:cs typeface="Trebuchet MS"/>
              </a:rPr>
              <a:t>w</a:t>
            </a:r>
            <a:r>
              <a:rPr sz="1200" dirty="0">
                <a:latin typeface="Trebuchet MS"/>
                <a:cs typeface="Trebuchet MS"/>
              </a:rPr>
              <a:t>i</a:t>
            </a:r>
            <a:r>
              <a:rPr sz="1200" spc="-15" dirty="0">
                <a:latin typeface="Trebuchet MS"/>
                <a:cs typeface="Trebuchet MS"/>
              </a:rPr>
              <a:t>l</a:t>
            </a:r>
            <a:r>
              <a:rPr sz="1200" spc="5" dirty="0">
                <a:latin typeface="Trebuchet MS"/>
                <a:cs typeface="Trebuchet MS"/>
              </a:rPr>
              <a:t>l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50" dirty="0">
                <a:latin typeface="Trebuchet MS"/>
                <a:cs typeface="Trebuchet MS"/>
              </a:rPr>
              <a:t>d</a:t>
            </a:r>
            <a:r>
              <a:rPr sz="1200" spc="30" dirty="0">
                <a:latin typeface="Trebuchet MS"/>
                <a:cs typeface="Trebuchet MS"/>
              </a:rPr>
              <a:t>isp</a:t>
            </a:r>
            <a:r>
              <a:rPr sz="1200" spc="15" dirty="0">
                <a:latin typeface="Trebuchet MS"/>
                <a:cs typeface="Trebuchet MS"/>
              </a:rPr>
              <a:t>l</a:t>
            </a:r>
            <a:r>
              <a:rPr sz="1200" spc="10" dirty="0">
                <a:latin typeface="Trebuchet MS"/>
                <a:cs typeface="Trebuchet MS"/>
              </a:rPr>
              <a:t>a</a:t>
            </a:r>
            <a:r>
              <a:rPr sz="1200" spc="50" dirty="0">
                <a:latin typeface="Trebuchet MS"/>
                <a:cs typeface="Trebuchet MS"/>
              </a:rPr>
              <a:t>y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m</a:t>
            </a:r>
            <a:r>
              <a:rPr sz="1200" spc="20" dirty="0">
                <a:latin typeface="Trebuchet MS"/>
                <a:cs typeface="Trebuchet MS"/>
              </a:rPr>
              <a:t>e</a:t>
            </a:r>
            <a:r>
              <a:rPr sz="1200" spc="114" dirty="0">
                <a:latin typeface="Trebuchet MS"/>
                <a:cs typeface="Trebuchet MS"/>
              </a:rPr>
              <a:t>s</a:t>
            </a:r>
            <a:r>
              <a:rPr sz="1200" spc="120" dirty="0">
                <a:latin typeface="Trebuchet MS"/>
                <a:cs typeface="Trebuchet MS"/>
              </a:rPr>
              <a:t>s</a:t>
            </a:r>
            <a:r>
              <a:rPr sz="1200" spc="90" dirty="0">
                <a:latin typeface="Trebuchet MS"/>
                <a:cs typeface="Trebuchet MS"/>
              </a:rPr>
              <a:t>a</a:t>
            </a:r>
            <a:r>
              <a:rPr sz="1200" spc="65" dirty="0">
                <a:latin typeface="Trebuchet MS"/>
                <a:cs typeface="Trebuchet MS"/>
              </a:rPr>
              <a:t>g</a:t>
            </a:r>
            <a:r>
              <a:rPr sz="1200" spc="25" dirty="0">
                <a:latin typeface="Trebuchet MS"/>
                <a:cs typeface="Trebuchet MS"/>
              </a:rPr>
              <a:t>e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1200" spc="-5" dirty="0">
                <a:latin typeface="Trebuchet MS"/>
                <a:cs typeface="Trebuchet MS"/>
              </a:rPr>
              <a:t>}).listen(5000,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160655">
              <a:lnSpc>
                <a:spcPct val="100000"/>
              </a:lnSpc>
            </a:pPr>
            <a:r>
              <a:rPr sz="1200" spc="15" dirty="0">
                <a:latin typeface="Trebuchet MS"/>
                <a:cs typeface="Trebuchet MS"/>
              </a:rPr>
              <a:t>()=&gt;console.log('Server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running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-5" dirty="0">
                <a:latin typeface="Trebuchet MS"/>
                <a:cs typeface="Trebuchet MS"/>
              </a:rPr>
              <a:t>at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-50" dirty="0">
                <a:latin typeface="Trebuchet MS"/>
                <a:cs typeface="Trebuchet MS"/>
              </a:rPr>
              <a:t>http://127.0.0.1:5000/'));</a:t>
            </a:r>
            <a:endParaRPr sz="1200">
              <a:latin typeface="Trebuchet MS"/>
              <a:cs typeface="Trebuchet MS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3999" cy="5143499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89" cy="514349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208757" y="243239"/>
            <a:ext cx="7369175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90" dirty="0">
                <a:latin typeface="Trebuchet MS"/>
                <a:cs typeface="Trebuchet MS"/>
              </a:rPr>
              <a:t>T</a:t>
            </a:r>
            <a:r>
              <a:rPr sz="1200" b="1" spc="10" dirty="0">
                <a:latin typeface="Trebuchet MS"/>
                <a:cs typeface="Trebuchet MS"/>
              </a:rPr>
              <a:t>o</a:t>
            </a:r>
            <a:r>
              <a:rPr sz="1200" b="1" spc="-100" dirty="0">
                <a:latin typeface="Trebuchet MS"/>
                <a:cs typeface="Trebuchet MS"/>
              </a:rPr>
              <a:t> </a:t>
            </a:r>
            <a:r>
              <a:rPr sz="1200" b="1" spc="-10" dirty="0">
                <a:latin typeface="Trebuchet MS"/>
                <a:cs typeface="Trebuchet MS"/>
              </a:rPr>
              <a:t>ru</a:t>
            </a:r>
            <a:r>
              <a:rPr sz="1200" b="1" dirty="0">
                <a:latin typeface="Trebuchet MS"/>
                <a:cs typeface="Trebuchet MS"/>
              </a:rPr>
              <a:t>n</a:t>
            </a:r>
            <a:r>
              <a:rPr sz="1200" b="1" spc="-95" dirty="0">
                <a:latin typeface="Trebuchet MS"/>
                <a:cs typeface="Trebuchet MS"/>
              </a:rPr>
              <a:t> </a:t>
            </a:r>
            <a:r>
              <a:rPr sz="1200" b="1" spc="20" dirty="0">
                <a:latin typeface="Trebuchet MS"/>
                <a:cs typeface="Trebuchet MS"/>
              </a:rPr>
              <a:t>thi</a:t>
            </a:r>
            <a:r>
              <a:rPr sz="1200" b="1" spc="25" dirty="0">
                <a:latin typeface="Trebuchet MS"/>
                <a:cs typeface="Trebuchet MS"/>
              </a:rPr>
              <a:t>s</a:t>
            </a:r>
            <a:r>
              <a:rPr sz="1200" b="1" spc="-100" dirty="0">
                <a:latin typeface="Trebuchet MS"/>
                <a:cs typeface="Trebuchet MS"/>
              </a:rPr>
              <a:t> </a:t>
            </a:r>
            <a:r>
              <a:rPr sz="1200" b="1" spc="45" dirty="0">
                <a:latin typeface="Trebuchet MS"/>
                <a:cs typeface="Trebuchet MS"/>
              </a:rPr>
              <a:t>ﬁ</a:t>
            </a:r>
            <a:r>
              <a:rPr sz="1200" b="1" dirty="0">
                <a:latin typeface="Trebuchet MS"/>
                <a:cs typeface="Trebuchet MS"/>
              </a:rPr>
              <a:t>le</a:t>
            </a:r>
            <a:r>
              <a:rPr sz="1200" b="1" spc="-100" dirty="0">
                <a:latin typeface="Trebuchet MS"/>
                <a:cs typeface="Trebuchet MS"/>
              </a:rPr>
              <a:t> </a:t>
            </a:r>
            <a:r>
              <a:rPr sz="1200" b="1" spc="25" dirty="0">
                <a:latin typeface="Trebuchet MS"/>
                <a:cs typeface="Trebuchet MS"/>
              </a:rPr>
              <a:t>fo</a:t>
            </a:r>
            <a:r>
              <a:rPr sz="1200" b="1" spc="-5" dirty="0">
                <a:latin typeface="Trebuchet MS"/>
                <a:cs typeface="Trebuchet MS"/>
              </a:rPr>
              <a:t>l</a:t>
            </a:r>
            <a:r>
              <a:rPr sz="1200" b="1" dirty="0">
                <a:latin typeface="Trebuchet MS"/>
                <a:cs typeface="Trebuchet MS"/>
              </a:rPr>
              <a:t>l</a:t>
            </a:r>
            <a:r>
              <a:rPr sz="1200" b="1" spc="-10" dirty="0">
                <a:latin typeface="Trebuchet MS"/>
                <a:cs typeface="Trebuchet MS"/>
              </a:rPr>
              <a:t>o</a:t>
            </a:r>
            <a:r>
              <a:rPr sz="1200" b="1" spc="5" dirty="0">
                <a:latin typeface="Trebuchet MS"/>
                <a:cs typeface="Trebuchet MS"/>
              </a:rPr>
              <a:t>w</a:t>
            </a:r>
            <a:r>
              <a:rPr sz="1200" b="1" spc="-100" dirty="0">
                <a:latin typeface="Trebuchet MS"/>
                <a:cs typeface="Trebuchet MS"/>
              </a:rPr>
              <a:t> </a:t>
            </a:r>
            <a:r>
              <a:rPr sz="1200" b="1" dirty="0">
                <a:latin typeface="Trebuchet MS"/>
                <a:cs typeface="Trebuchet MS"/>
              </a:rPr>
              <a:t>th</a:t>
            </a:r>
            <a:r>
              <a:rPr sz="1200" b="1" spc="5" dirty="0">
                <a:latin typeface="Trebuchet MS"/>
                <a:cs typeface="Trebuchet MS"/>
              </a:rPr>
              <a:t>e</a:t>
            </a:r>
            <a:r>
              <a:rPr sz="1200" b="1" spc="-100" dirty="0">
                <a:latin typeface="Trebuchet MS"/>
                <a:cs typeface="Trebuchet MS"/>
              </a:rPr>
              <a:t> </a:t>
            </a:r>
            <a:r>
              <a:rPr sz="1200" b="1" spc="110" dirty="0">
                <a:latin typeface="Trebuchet MS"/>
                <a:cs typeface="Trebuchet MS"/>
              </a:rPr>
              <a:t>s</a:t>
            </a:r>
            <a:r>
              <a:rPr sz="1200" b="1" spc="-5" dirty="0">
                <a:latin typeface="Trebuchet MS"/>
                <a:cs typeface="Trebuchet MS"/>
              </a:rPr>
              <a:t>t</a:t>
            </a:r>
            <a:r>
              <a:rPr sz="1200" b="1" spc="10" dirty="0">
                <a:latin typeface="Trebuchet MS"/>
                <a:cs typeface="Trebuchet MS"/>
              </a:rPr>
              <a:t>ep</a:t>
            </a:r>
            <a:r>
              <a:rPr sz="1200" b="1" spc="114" dirty="0">
                <a:latin typeface="Trebuchet MS"/>
                <a:cs typeface="Trebuchet MS"/>
              </a:rPr>
              <a:t>s</a:t>
            </a:r>
            <a:r>
              <a:rPr sz="1200" b="1" spc="-100" dirty="0">
                <a:latin typeface="Trebuchet MS"/>
                <a:cs typeface="Trebuchet MS"/>
              </a:rPr>
              <a:t> </a:t>
            </a:r>
            <a:r>
              <a:rPr sz="1200" b="1" spc="30" dirty="0">
                <a:latin typeface="Trebuchet MS"/>
                <a:cs typeface="Trebuchet MS"/>
              </a:rPr>
              <a:t>a</a:t>
            </a:r>
            <a:r>
              <a:rPr sz="1200" b="1" spc="114" dirty="0">
                <a:latin typeface="Trebuchet MS"/>
                <a:cs typeface="Trebuchet MS"/>
              </a:rPr>
              <a:t>s</a:t>
            </a:r>
            <a:r>
              <a:rPr sz="1200" b="1" spc="-100" dirty="0">
                <a:latin typeface="Trebuchet MS"/>
                <a:cs typeface="Trebuchet MS"/>
              </a:rPr>
              <a:t> </a:t>
            </a:r>
            <a:r>
              <a:rPr sz="1200" b="1" spc="25" dirty="0">
                <a:latin typeface="Trebuchet MS"/>
                <a:cs typeface="Trebuchet MS"/>
              </a:rPr>
              <a:t>gi</a:t>
            </a:r>
            <a:r>
              <a:rPr sz="1200" b="1" spc="20" dirty="0">
                <a:latin typeface="Trebuchet MS"/>
                <a:cs typeface="Trebuchet MS"/>
              </a:rPr>
              <a:t>v</a:t>
            </a:r>
            <a:r>
              <a:rPr sz="1200" b="1" spc="-5" dirty="0">
                <a:latin typeface="Trebuchet MS"/>
                <a:cs typeface="Trebuchet MS"/>
              </a:rPr>
              <a:t>e</a:t>
            </a:r>
            <a:r>
              <a:rPr sz="1200" b="1" dirty="0">
                <a:latin typeface="Trebuchet MS"/>
                <a:cs typeface="Trebuchet MS"/>
              </a:rPr>
              <a:t>n</a:t>
            </a:r>
            <a:r>
              <a:rPr sz="1200" b="1" spc="-95" dirty="0">
                <a:latin typeface="Trebuchet MS"/>
                <a:cs typeface="Trebuchet MS"/>
              </a:rPr>
              <a:t> </a:t>
            </a:r>
            <a:r>
              <a:rPr sz="1200" b="1" spc="25" dirty="0">
                <a:latin typeface="Trebuchet MS"/>
                <a:cs typeface="Trebuchet MS"/>
              </a:rPr>
              <a:t>be</a:t>
            </a:r>
            <a:r>
              <a:rPr sz="1200" b="1" spc="-25" dirty="0">
                <a:latin typeface="Trebuchet MS"/>
                <a:cs typeface="Trebuchet MS"/>
              </a:rPr>
              <a:t>l</a:t>
            </a:r>
            <a:r>
              <a:rPr sz="1200" b="1" spc="-10" dirty="0">
                <a:latin typeface="Trebuchet MS"/>
                <a:cs typeface="Trebuchet MS"/>
              </a:rPr>
              <a:t>o</a:t>
            </a:r>
            <a:r>
              <a:rPr sz="1200" b="1" spc="-65" dirty="0">
                <a:latin typeface="Trebuchet MS"/>
                <a:cs typeface="Trebuchet MS"/>
              </a:rPr>
              <a:t>w: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184150" indent="-149225">
              <a:lnSpc>
                <a:spcPct val="100000"/>
              </a:lnSpc>
              <a:buFont typeface="Lucida Sans Unicode"/>
              <a:buChar char="▪"/>
              <a:tabLst>
                <a:tab pos="184150" algn="l"/>
              </a:tabLst>
            </a:pPr>
            <a:r>
              <a:rPr sz="1200" spc="55" dirty="0">
                <a:latin typeface="Trebuchet MS"/>
                <a:cs typeface="Trebuchet MS"/>
              </a:rPr>
              <a:t>Search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-5" dirty="0">
                <a:latin typeface="Trebuchet MS"/>
                <a:cs typeface="Trebuchet MS"/>
              </a:rPr>
              <a:t>node.js</a:t>
            </a:r>
            <a:r>
              <a:rPr sz="1200" spc="-9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command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prompt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spc="-5" dirty="0">
                <a:latin typeface="Trebuchet MS"/>
                <a:cs typeface="Trebuchet MS"/>
              </a:rPr>
              <a:t>in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search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bar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and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open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-5" dirty="0">
                <a:latin typeface="Trebuchet MS"/>
                <a:cs typeface="Trebuchet MS"/>
              </a:rPr>
              <a:t>node.js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command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-10" dirty="0">
                <a:latin typeface="Trebuchet MS"/>
                <a:cs typeface="Trebuchet MS"/>
              </a:rPr>
              <a:t>prompt.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Lucida Sans Unicode"/>
              <a:buChar char="▪"/>
            </a:pPr>
            <a:endParaRPr sz="1200">
              <a:latin typeface="Trebuchet MS"/>
              <a:cs typeface="Trebuchet MS"/>
            </a:endParaRPr>
          </a:p>
          <a:p>
            <a:pPr marL="184150" indent="-149225">
              <a:lnSpc>
                <a:spcPct val="100000"/>
              </a:lnSpc>
              <a:buFont typeface="Lucida Sans Unicode"/>
              <a:buChar char="▪"/>
              <a:tabLst>
                <a:tab pos="184150" algn="l"/>
              </a:tabLst>
            </a:pPr>
            <a:r>
              <a:rPr sz="1200" spc="50" dirty="0">
                <a:latin typeface="Trebuchet MS"/>
                <a:cs typeface="Trebuchet MS"/>
              </a:rPr>
              <a:t>Go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to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folder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55" dirty="0">
                <a:latin typeface="Trebuchet MS"/>
                <a:cs typeface="Trebuchet MS"/>
              </a:rPr>
              <a:t>using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50" dirty="0">
                <a:latin typeface="Trebuchet MS"/>
                <a:cs typeface="Trebuchet MS"/>
              </a:rPr>
              <a:t>cd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command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spc="-5" dirty="0">
                <a:latin typeface="Trebuchet MS"/>
                <a:cs typeface="Trebuchet MS"/>
              </a:rPr>
              <a:t>in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command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prompt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and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-5" dirty="0">
                <a:latin typeface="Trebuchet MS"/>
                <a:cs typeface="Trebuchet MS"/>
              </a:rPr>
              <a:t>write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following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command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node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-20" dirty="0">
                <a:latin typeface="Trebuchet MS"/>
                <a:cs typeface="Trebuchet MS"/>
              </a:rPr>
              <a:t>web.js</a:t>
            </a:r>
            <a:endParaRPr sz="1200">
              <a:latin typeface="Trebuchet MS"/>
              <a:cs typeface="Trebuchet MS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41125" y="2116003"/>
              <a:ext cx="5061749" cy="204149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9143999" cy="514349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89" cy="514349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231006" y="243239"/>
            <a:ext cx="596519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1290" indent="-149225">
              <a:lnSpc>
                <a:spcPct val="100000"/>
              </a:lnSpc>
              <a:spcBef>
                <a:spcPts val="100"/>
              </a:spcBef>
              <a:buFont typeface="Lucida Sans Unicode"/>
              <a:buChar char="▪"/>
              <a:tabLst>
                <a:tab pos="161925" algn="l"/>
              </a:tabLst>
            </a:pPr>
            <a:r>
              <a:rPr sz="1200" spc="65" dirty="0">
                <a:latin typeface="Trebuchet MS"/>
                <a:cs typeface="Trebuchet MS"/>
              </a:rPr>
              <a:t>Now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server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55" dirty="0">
                <a:latin typeface="Trebuchet MS"/>
                <a:cs typeface="Trebuchet MS"/>
              </a:rPr>
              <a:t>has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started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and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75" dirty="0">
                <a:latin typeface="Trebuchet MS"/>
                <a:cs typeface="Trebuchet MS"/>
              </a:rPr>
              <a:t>go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to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browser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and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open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this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url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localhost:5000</a:t>
            </a:r>
            <a:endParaRPr sz="1200">
              <a:latin typeface="Trebuchet MS"/>
              <a:cs typeface="Trebuchet MS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81424" y="1680344"/>
              <a:ext cx="4781150" cy="251439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9143999" cy="514349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3989" cy="514349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202405"/>
              <a:ext cx="9525" cy="344170"/>
            </a:xfrm>
            <a:custGeom>
              <a:avLst/>
              <a:gdLst/>
              <a:ahLst/>
              <a:cxnLst/>
              <a:rect l="l" t="t" r="r" b="b"/>
              <a:pathLst>
                <a:path w="9525" h="344170">
                  <a:moveTo>
                    <a:pt x="0" y="344090"/>
                  </a:moveTo>
                  <a:lnTo>
                    <a:pt x="9330" y="344090"/>
                  </a:lnTo>
                  <a:lnTo>
                    <a:pt x="9330" y="0"/>
                  </a:lnTo>
                  <a:lnTo>
                    <a:pt x="0" y="0"/>
                  </a:lnTo>
                  <a:lnTo>
                    <a:pt x="0" y="344090"/>
                  </a:lnTo>
                  <a:close/>
                </a:path>
              </a:pathLst>
            </a:custGeom>
            <a:solidFill>
              <a:srgbClr val="2236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709718" y="1006412"/>
            <a:ext cx="99060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85" dirty="0">
                <a:solidFill>
                  <a:srgbClr val="223668"/>
                </a:solidFill>
              </a:rPr>
              <a:t>P</a:t>
            </a:r>
            <a:r>
              <a:rPr sz="1400" spc="5" dirty="0">
                <a:solidFill>
                  <a:srgbClr val="223668"/>
                </a:solidFill>
              </a:rPr>
              <a:t>u</a:t>
            </a:r>
            <a:r>
              <a:rPr sz="1400" spc="50" dirty="0">
                <a:solidFill>
                  <a:srgbClr val="223668"/>
                </a:solidFill>
              </a:rPr>
              <a:t>b</a:t>
            </a:r>
            <a:r>
              <a:rPr sz="1400" spc="15" dirty="0">
                <a:solidFill>
                  <a:srgbClr val="223668"/>
                </a:solidFill>
              </a:rPr>
              <a:t>l</a:t>
            </a:r>
            <a:r>
              <a:rPr sz="1400" dirty="0">
                <a:solidFill>
                  <a:srgbClr val="223668"/>
                </a:solidFill>
              </a:rPr>
              <a:t>ic</a:t>
            </a:r>
            <a:r>
              <a:rPr sz="1400" spc="-110" dirty="0">
                <a:solidFill>
                  <a:srgbClr val="223668"/>
                </a:solidFill>
              </a:rPr>
              <a:t> </a:t>
            </a:r>
            <a:r>
              <a:rPr sz="1400" spc="90" dirty="0">
                <a:solidFill>
                  <a:srgbClr val="223668"/>
                </a:solidFill>
              </a:rPr>
              <a:t>APIs</a:t>
            </a:r>
            <a:endParaRPr sz="1400"/>
          </a:p>
        </p:txBody>
      </p:sp>
      <p:grpSp>
        <p:nvGrpSpPr>
          <p:cNvPr id="6" name="object 6"/>
          <p:cNvGrpSpPr/>
          <p:nvPr/>
        </p:nvGrpSpPr>
        <p:grpSpPr>
          <a:xfrm>
            <a:off x="-3369" y="127258"/>
            <a:ext cx="640080" cy="1207770"/>
            <a:chOff x="-3369" y="127258"/>
            <a:chExt cx="640080" cy="1207770"/>
          </a:xfrm>
        </p:grpSpPr>
        <p:sp>
          <p:nvSpPr>
            <p:cNvPr id="7" name="object 7"/>
            <p:cNvSpPr/>
            <p:nvPr/>
          </p:nvSpPr>
          <p:spPr>
            <a:xfrm>
              <a:off x="461433" y="960508"/>
              <a:ext cx="175260" cy="374015"/>
            </a:xfrm>
            <a:custGeom>
              <a:avLst/>
              <a:gdLst/>
              <a:ahLst/>
              <a:cxnLst/>
              <a:rect l="l" t="t" r="r" b="b"/>
              <a:pathLst>
                <a:path w="175259" h="374015">
                  <a:moveTo>
                    <a:pt x="175259" y="373912"/>
                  </a:moveTo>
                  <a:lnTo>
                    <a:pt x="0" y="373912"/>
                  </a:lnTo>
                  <a:lnTo>
                    <a:pt x="0" y="0"/>
                  </a:lnTo>
                  <a:lnTo>
                    <a:pt x="175259" y="0"/>
                  </a:lnTo>
                  <a:lnTo>
                    <a:pt x="175259" y="373912"/>
                  </a:lnTo>
                  <a:close/>
                </a:path>
              </a:pathLst>
            </a:custGeom>
            <a:solidFill>
              <a:srgbClr val="2236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9330" y="139958"/>
              <a:ext cx="224154" cy="494665"/>
            </a:xfrm>
            <a:custGeom>
              <a:avLst/>
              <a:gdLst/>
              <a:ahLst/>
              <a:cxnLst/>
              <a:rect l="l" t="t" r="r" b="b"/>
              <a:pathLst>
                <a:path w="224154" h="494665">
                  <a:moveTo>
                    <a:pt x="0" y="0"/>
                  </a:moveTo>
                  <a:lnTo>
                    <a:pt x="223934" y="0"/>
                  </a:lnTo>
                  <a:lnTo>
                    <a:pt x="223934" y="494522"/>
                  </a:lnTo>
                  <a:lnTo>
                    <a:pt x="0" y="494522"/>
                  </a:lnTo>
                  <a:lnTo>
                    <a:pt x="0" y="0"/>
                  </a:lnTo>
                  <a:close/>
                </a:path>
              </a:pathLst>
            </a:custGeom>
            <a:ln w="253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819917" y="1432917"/>
            <a:ext cx="7620000" cy="2402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0160" algn="just">
              <a:lnSpc>
                <a:spcPct val="100000"/>
              </a:lnSpc>
              <a:spcBef>
                <a:spcPts val="100"/>
              </a:spcBef>
            </a:pPr>
            <a:r>
              <a:rPr sz="1200" spc="30" dirty="0">
                <a:latin typeface="Trebuchet MS"/>
                <a:cs typeface="Trebuchet MS"/>
              </a:rPr>
              <a:t>Public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90" dirty="0">
                <a:latin typeface="Trebuchet MS"/>
                <a:cs typeface="Trebuchet MS"/>
              </a:rPr>
              <a:t>APIs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are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also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referred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to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70" dirty="0">
                <a:latin typeface="Trebuchet MS"/>
                <a:cs typeface="Trebuchet MS"/>
              </a:rPr>
              <a:t>as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external</a:t>
            </a:r>
            <a:r>
              <a:rPr sz="1200" spc="-9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or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developer-facing.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These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90" dirty="0">
                <a:latin typeface="Trebuchet MS"/>
                <a:cs typeface="Trebuchet MS"/>
              </a:rPr>
              <a:t>APIs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are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also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available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for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third-party </a:t>
            </a:r>
            <a:r>
              <a:rPr sz="1200" spc="-350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developers.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Public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80" dirty="0">
                <a:latin typeface="Trebuchet MS"/>
                <a:cs typeface="Trebuchet MS"/>
              </a:rPr>
              <a:t>API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program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enables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you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to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increase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brand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awareness.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Furthermore,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-30" dirty="0">
                <a:latin typeface="Trebuchet MS"/>
                <a:cs typeface="Trebuchet MS"/>
              </a:rPr>
              <a:t>it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also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allows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you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to </a:t>
            </a:r>
            <a:r>
              <a:rPr sz="1200" spc="5" dirty="0">
                <a:latin typeface="Trebuchet MS"/>
                <a:cs typeface="Trebuchet MS"/>
              </a:rPr>
              <a:t> receive</a:t>
            </a:r>
            <a:r>
              <a:rPr sz="1200" spc="-95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extra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income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-10" dirty="0">
                <a:latin typeface="Trebuchet MS"/>
                <a:cs typeface="Trebuchet MS"/>
              </a:rPr>
              <a:t>if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properly</a:t>
            </a:r>
            <a:r>
              <a:rPr sz="1200" spc="-90" dirty="0">
                <a:latin typeface="Trebuchet MS"/>
                <a:cs typeface="Trebuchet MS"/>
              </a:rPr>
              <a:t> </a:t>
            </a:r>
            <a:r>
              <a:rPr sz="1200" spc="-5" dirty="0">
                <a:latin typeface="Trebuchet MS"/>
                <a:cs typeface="Trebuchet MS"/>
              </a:rPr>
              <a:t>executed.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12700" algn="just">
              <a:lnSpc>
                <a:spcPct val="100000"/>
              </a:lnSpc>
            </a:pPr>
            <a:r>
              <a:rPr sz="1200" spc="30" dirty="0">
                <a:latin typeface="Trebuchet MS"/>
                <a:cs typeface="Trebuchet MS"/>
              </a:rPr>
              <a:t>Public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90" dirty="0">
                <a:latin typeface="Trebuchet MS"/>
                <a:cs typeface="Trebuchet MS"/>
              </a:rPr>
              <a:t>APIs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can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be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also</a:t>
            </a:r>
            <a:r>
              <a:rPr sz="1200" spc="-90" dirty="0">
                <a:latin typeface="Trebuchet MS"/>
                <a:cs typeface="Trebuchet MS"/>
              </a:rPr>
              <a:t> </a:t>
            </a:r>
            <a:r>
              <a:rPr sz="1200" spc="45" dirty="0">
                <a:latin typeface="Trebuchet MS"/>
                <a:cs typeface="Trebuchet MS"/>
              </a:rPr>
              <a:t>classiﬁed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spc="-10" dirty="0">
                <a:latin typeface="Trebuchet MS"/>
                <a:cs typeface="Trebuchet MS"/>
              </a:rPr>
              <a:t>into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two</a:t>
            </a:r>
            <a:r>
              <a:rPr sz="1200" spc="-90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categories</a:t>
            </a:r>
            <a:r>
              <a:rPr sz="1200" spc="-204" dirty="0">
                <a:latin typeface="Trebuchet MS"/>
                <a:cs typeface="Trebuchet MS"/>
              </a:rPr>
              <a:t> </a:t>
            </a:r>
            <a:r>
              <a:rPr sz="1200" spc="225" dirty="0">
                <a:latin typeface="Trebuchet MS"/>
                <a:cs typeface="Trebuchet MS"/>
              </a:rPr>
              <a:t>–</a:t>
            </a:r>
            <a:r>
              <a:rPr sz="1200" spc="-265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ﬁrst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is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open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and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90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other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one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is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commercial.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12700" marR="5080">
              <a:lnSpc>
                <a:spcPct val="100000"/>
              </a:lnSpc>
            </a:pPr>
            <a:r>
              <a:rPr sz="1200" spc="120" dirty="0">
                <a:latin typeface="Trebuchet MS"/>
                <a:cs typeface="Trebuchet MS"/>
              </a:rPr>
              <a:t>As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per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Open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API,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all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its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features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are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public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and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can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be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55" dirty="0">
                <a:latin typeface="Trebuchet MS"/>
                <a:cs typeface="Trebuchet MS"/>
              </a:rPr>
              <a:t>used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without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any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restrictive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terms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and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conditions. </a:t>
            </a:r>
            <a:r>
              <a:rPr sz="1200" spc="-350" dirty="0">
                <a:latin typeface="Trebuchet MS"/>
                <a:cs typeface="Trebuchet MS"/>
              </a:rPr>
              <a:t> </a:t>
            </a:r>
            <a:r>
              <a:rPr sz="1200" spc="-10" dirty="0">
                <a:latin typeface="Trebuchet MS"/>
                <a:cs typeface="Trebuchet MS"/>
              </a:rPr>
              <a:t>It </a:t>
            </a:r>
            <a:r>
              <a:rPr sz="1200" spc="40" dirty="0">
                <a:latin typeface="Trebuchet MS"/>
                <a:cs typeface="Trebuchet MS"/>
              </a:rPr>
              <a:t>also </a:t>
            </a:r>
            <a:r>
              <a:rPr sz="1200" spc="30" dirty="0">
                <a:latin typeface="Trebuchet MS"/>
                <a:cs typeface="Trebuchet MS"/>
              </a:rPr>
              <a:t>states </a:t>
            </a:r>
            <a:r>
              <a:rPr sz="1200" dirty="0">
                <a:latin typeface="Trebuchet MS"/>
                <a:cs typeface="Trebuchet MS"/>
              </a:rPr>
              <a:t>that </a:t>
            </a:r>
            <a:r>
              <a:rPr sz="1200" spc="15" dirty="0">
                <a:latin typeface="Trebuchet MS"/>
                <a:cs typeface="Trebuchet MS"/>
              </a:rPr>
              <a:t>the </a:t>
            </a:r>
            <a:r>
              <a:rPr sz="1200" spc="20" dirty="0">
                <a:latin typeface="Trebuchet MS"/>
                <a:cs typeface="Trebuchet MS"/>
              </a:rPr>
              <a:t>description </a:t>
            </a:r>
            <a:r>
              <a:rPr sz="1200" spc="35" dirty="0">
                <a:latin typeface="Trebuchet MS"/>
                <a:cs typeface="Trebuchet MS"/>
              </a:rPr>
              <a:t>and </a:t>
            </a:r>
            <a:r>
              <a:rPr sz="1200" spc="5" dirty="0">
                <a:latin typeface="Trebuchet MS"/>
                <a:cs typeface="Trebuchet MS"/>
              </a:rPr>
              <a:t>related </a:t>
            </a:r>
            <a:r>
              <a:rPr sz="1200" spc="15" dirty="0">
                <a:latin typeface="Trebuchet MS"/>
                <a:cs typeface="Trebuchet MS"/>
              </a:rPr>
              <a:t>documentation </a:t>
            </a:r>
            <a:r>
              <a:rPr sz="1200" spc="20" dirty="0">
                <a:latin typeface="Trebuchet MS"/>
                <a:cs typeface="Trebuchet MS"/>
              </a:rPr>
              <a:t>of </a:t>
            </a:r>
            <a:r>
              <a:rPr sz="1200" spc="15" dirty="0">
                <a:latin typeface="Trebuchet MS"/>
                <a:cs typeface="Trebuchet MS"/>
              </a:rPr>
              <a:t>the </a:t>
            </a:r>
            <a:r>
              <a:rPr sz="1200" spc="80" dirty="0">
                <a:latin typeface="Trebuchet MS"/>
                <a:cs typeface="Trebuchet MS"/>
              </a:rPr>
              <a:t>API </a:t>
            </a:r>
            <a:r>
              <a:rPr sz="1200" spc="45" dirty="0">
                <a:latin typeface="Trebuchet MS"/>
                <a:cs typeface="Trebuchet MS"/>
              </a:rPr>
              <a:t>must </a:t>
            </a:r>
            <a:r>
              <a:rPr sz="1200" spc="30" dirty="0">
                <a:latin typeface="Trebuchet MS"/>
                <a:cs typeface="Trebuchet MS"/>
              </a:rPr>
              <a:t>be </a:t>
            </a:r>
            <a:r>
              <a:rPr sz="1200" spc="-10" dirty="0">
                <a:latin typeface="Trebuchet MS"/>
                <a:cs typeface="Trebuchet MS"/>
              </a:rPr>
              <a:t>available. </a:t>
            </a:r>
            <a:r>
              <a:rPr sz="1200" spc="5" dirty="0">
                <a:latin typeface="Trebuchet MS"/>
                <a:cs typeface="Trebuchet MS"/>
              </a:rPr>
              <a:t>Furthermore, </a:t>
            </a:r>
            <a:r>
              <a:rPr sz="1200" spc="-35" dirty="0">
                <a:latin typeface="Trebuchet MS"/>
                <a:cs typeface="Trebuchet MS"/>
              </a:rPr>
              <a:t>it </a:t>
            </a:r>
            <a:r>
              <a:rPr sz="1200" spc="-350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also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70" dirty="0">
                <a:latin typeface="Trebuchet MS"/>
                <a:cs typeface="Trebuchet MS"/>
              </a:rPr>
              <a:t>says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that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-30" dirty="0">
                <a:latin typeface="Trebuchet MS"/>
                <a:cs typeface="Trebuchet MS"/>
              </a:rPr>
              <a:t>it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should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be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a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freely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available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test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and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create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applications.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12700" marR="8890">
              <a:lnSpc>
                <a:spcPct val="100000"/>
              </a:lnSpc>
              <a:spcBef>
                <a:spcPts val="5"/>
              </a:spcBef>
            </a:pPr>
            <a:r>
              <a:rPr sz="1200" spc="15" dirty="0">
                <a:latin typeface="Trebuchet MS"/>
                <a:cs typeface="Trebuchet MS"/>
              </a:rPr>
              <a:t>If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we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talk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about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commercial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80" dirty="0">
                <a:latin typeface="Trebuchet MS"/>
                <a:cs typeface="Trebuchet MS"/>
              </a:rPr>
              <a:t>API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55" dirty="0">
                <a:latin typeface="Trebuchet MS"/>
                <a:cs typeface="Trebuchet MS"/>
              </a:rPr>
              <a:t>users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either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pay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subscription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45" dirty="0">
                <a:latin typeface="Trebuchet MS"/>
                <a:cs typeface="Trebuchet MS"/>
              </a:rPr>
              <a:t>fees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or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55" dirty="0">
                <a:latin typeface="Trebuchet MS"/>
                <a:cs typeface="Trebuchet MS"/>
              </a:rPr>
              <a:t>use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90" dirty="0">
                <a:latin typeface="Trebuchet MS"/>
                <a:cs typeface="Trebuchet MS"/>
              </a:rPr>
              <a:t>APIs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on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a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pay-as-you-go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basis. </a:t>
            </a:r>
            <a:r>
              <a:rPr sz="1200" spc="-345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Publishers also </a:t>
            </a:r>
            <a:r>
              <a:rPr sz="1200" spc="10" dirty="0">
                <a:latin typeface="Trebuchet MS"/>
                <a:cs typeface="Trebuchet MS"/>
              </a:rPr>
              <a:t>offer </a:t>
            </a:r>
            <a:r>
              <a:rPr sz="1200" spc="15" dirty="0">
                <a:latin typeface="Trebuchet MS"/>
                <a:cs typeface="Trebuchet MS"/>
              </a:rPr>
              <a:t>free trials </a:t>
            </a:r>
            <a:r>
              <a:rPr sz="1200" spc="20" dirty="0">
                <a:latin typeface="Trebuchet MS"/>
                <a:cs typeface="Trebuchet MS"/>
              </a:rPr>
              <a:t>which enable </a:t>
            </a:r>
            <a:r>
              <a:rPr sz="1200" spc="15" dirty="0">
                <a:latin typeface="Trebuchet MS"/>
                <a:cs typeface="Trebuchet MS"/>
              </a:rPr>
              <a:t>the </a:t>
            </a:r>
            <a:r>
              <a:rPr sz="1200" spc="55" dirty="0">
                <a:latin typeface="Trebuchet MS"/>
                <a:cs typeface="Trebuchet MS"/>
              </a:rPr>
              <a:t>users </a:t>
            </a:r>
            <a:r>
              <a:rPr sz="1200" dirty="0">
                <a:latin typeface="Trebuchet MS"/>
                <a:cs typeface="Trebuchet MS"/>
              </a:rPr>
              <a:t>to </a:t>
            </a:r>
            <a:r>
              <a:rPr sz="1200" spc="5" dirty="0">
                <a:latin typeface="Trebuchet MS"/>
                <a:cs typeface="Trebuchet MS"/>
              </a:rPr>
              <a:t>evaluate </a:t>
            </a:r>
            <a:r>
              <a:rPr sz="1200" spc="90" dirty="0">
                <a:latin typeface="Trebuchet MS"/>
                <a:cs typeface="Trebuchet MS"/>
              </a:rPr>
              <a:t>APIs </a:t>
            </a:r>
            <a:r>
              <a:rPr sz="1200" spc="15" dirty="0">
                <a:latin typeface="Trebuchet MS"/>
                <a:cs typeface="Trebuchet MS"/>
              </a:rPr>
              <a:t>before </a:t>
            </a:r>
            <a:r>
              <a:rPr sz="1200" spc="20" dirty="0">
                <a:latin typeface="Trebuchet MS"/>
                <a:cs typeface="Trebuchet MS"/>
              </a:rPr>
              <a:t>they </a:t>
            </a:r>
            <a:r>
              <a:rPr sz="1200" spc="40" dirty="0">
                <a:latin typeface="Trebuchet MS"/>
                <a:cs typeface="Trebuchet MS"/>
              </a:rPr>
              <a:t>purchase </a:t>
            </a:r>
            <a:r>
              <a:rPr sz="1200" spc="15" dirty="0">
                <a:latin typeface="Trebuchet MS"/>
                <a:cs typeface="Trebuchet MS"/>
              </a:rPr>
              <a:t>the </a:t>
            </a:r>
            <a:r>
              <a:rPr sz="1200" spc="2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subscription.</a:t>
            </a:r>
            <a:endParaRPr sz="1200">
              <a:latin typeface="Trebuchet MS"/>
              <a:cs typeface="Trebuchet MS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11" name="object 11"/>
            <p:cNvSpPr/>
            <p:nvPr/>
          </p:nvSpPr>
          <p:spPr>
            <a:xfrm>
              <a:off x="550505" y="1050859"/>
              <a:ext cx="0" cy="2905760"/>
            </a:xfrm>
            <a:custGeom>
              <a:avLst/>
              <a:gdLst/>
              <a:ahLst/>
              <a:cxnLst/>
              <a:rect l="l" t="t" r="r" b="b"/>
              <a:pathLst>
                <a:path h="2905760">
                  <a:moveTo>
                    <a:pt x="0" y="0"/>
                  </a:moveTo>
                  <a:lnTo>
                    <a:pt x="0" y="2905320"/>
                  </a:lnTo>
                </a:path>
              </a:pathLst>
            </a:custGeom>
            <a:ln w="9524">
              <a:solidFill>
                <a:srgbClr val="22366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9330" y="139958"/>
              <a:ext cx="224154" cy="494665"/>
            </a:xfrm>
            <a:custGeom>
              <a:avLst/>
              <a:gdLst/>
              <a:ahLst/>
              <a:cxnLst/>
              <a:rect l="l" t="t" r="r" b="b"/>
              <a:pathLst>
                <a:path w="224154" h="494665">
                  <a:moveTo>
                    <a:pt x="223934" y="494522"/>
                  </a:moveTo>
                  <a:lnTo>
                    <a:pt x="0" y="494522"/>
                  </a:lnTo>
                  <a:lnTo>
                    <a:pt x="0" y="0"/>
                  </a:lnTo>
                  <a:lnTo>
                    <a:pt x="223934" y="0"/>
                  </a:lnTo>
                  <a:lnTo>
                    <a:pt x="223934" y="49452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9143999" cy="514349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3999" cy="51434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400779"/>
              <a:ext cx="9144000" cy="4312285"/>
            </a:xfrm>
            <a:custGeom>
              <a:avLst/>
              <a:gdLst/>
              <a:ahLst/>
              <a:cxnLst/>
              <a:rect l="l" t="t" r="r" b="b"/>
              <a:pathLst>
                <a:path w="9144000" h="4312285">
                  <a:moveTo>
                    <a:pt x="9143999" y="4311897"/>
                  </a:moveTo>
                  <a:lnTo>
                    <a:pt x="0" y="4311897"/>
                  </a:lnTo>
                  <a:lnTo>
                    <a:pt x="0" y="0"/>
                  </a:lnTo>
                  <a:lnTo>
                    <a:pt x="9143999" y="0"/>
                  </a:lnTo>
                  <a:lnTo>
                    <a:pt x="9143999" y="4311897"/>
                  </a:lnTo>
                  <a:close/>
                </a:path>
              </a:pathLst>
            </a:custGeom>
            <a:solidFill>
              <a:srgbClr val="2236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582550"/>
              <a:ext cx="144780" cy="323850"/>
            </a:xfrm>
            <a:custGeom>
              <a:avLst/>
              <a:gdLst/>
              <a:ahLst/>
              <a:cxnLst/>
              <a:rect l="l" t="t" r="r" b="b"/>
              <a:pathLst>
                <a:path w="144780" h="323850">
                  <a:moveTo>
                    <a:pt x="144710" y="323529"/>
                  </a:moveTo>
                  <a:lnTo>
                    <a:pt x="0" y="323529"/>
                  </a:lnTo>
                  <a:lnTo>
                    <a:pt x="0" y="0"/>
                  </a:lnTo>
                  <a:lnTo>
                    <a:pt x="144710" y="0"/>
                  </a:lnTo>
                  <a:lnTo>
                    <a:pt x="144710" y="323529"/>
                  </a:lnTo>
                  <a:close/>
                </a:path>
              </a:pathLst>
            </a:custGeom>
            <a:solidFill>
              <a:srgbClr val="C88C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36397" y="621863"/>
            <a:ext cx="930275" cy="25907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110" dirty="0"/>
              <a:t>MongoDB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60517" y="941223"/>
            <a:ext cx="7245984" cy="1412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74320" marR="5080" indent="-262255">
              <a:lnSpc>
                <a:spcPct val="100000"/>
              </a:lnSpc>
              <a:spcBef>
                <a:spcPts val="100"/>
              </a:spcBef>
              <a:buFont typeface="Lucida Sans Unicode"/>
              <a:buChar char="▪"/>
              <a:tabLst>
                <a:tab pos="273685" algn="l"/>
                <a:tab pos="274955" algn="l"/>
              </a:tabLst>
            </a:pPr>
            <a:r>
              <a:rPr sz="1300" spc="60" dirty="0">
                <a:solidFill>
                  <a:srgbClr val="FFFFFF"/>
                </a:solidFill>
                <a:latin typeface="Trebuchet MS"/>
                <a:cs typeface="Trebuchet MS"/>
              </a:rPr>
              <a:t>MongoDB,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the </a:t>
            </a:r>
            <a:r>
              <a:rPr sz="1300" spc="45" dirty="0">
                <a:solidFill>
                  <a:srgbClr val="FFFFFF"/>
                </a:solidFill>
                <a:latin typeface="Trebuchet MS"/>
                <a:cs typeface="Trebuchet MS"/>
              </a:rPr>
              <a:t>most </a:t>
            </a:r>
            <a:r>
              <a:rPr sz="1300" spc="30" dirty="0">
                <a:solidFill>
                  <a:srgbClr val="FFFFFF"/>
                </a:solidFill>
                <a:latin typeface="Trebuchet MS"/>
                <a:cs typeface="Trebuchet MS"/>
              </a:rPr>
              <a:t>popular </a:t>
            </a:r>
            <a:r>
              <a:rPr sz="1300" spc="114" dirty="0">
                <a:solidFill>
                  <a:srgbClr val="FFFFFF"/>
                </a:solidFill>
                <a:latin typeface="Trebuchet MS"/>
                <a:cs typeface="Trebuchet MS"/>
              </a:rPr>
              <a:t>NoSQL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database,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is an open-source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document-oriented </a:t>
            </a:r>
            <a:r>
              <a:rPr sz="1300" spc="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0" dirty="0">
                <a:solidFill>
                  <a:srgbClr val="FFFFFF"/>
                </a:solidFill>
                <a:latin typeface="Trebuchet MS"/>
                <a:cs typeface="Trebuchet MS"/>
              </a:rPr>
              <a:t>database. </a:t>
            </a:r>
            <a:r>
              <a:rPr sz="1300" spc="20" dirty="0">
                <a:solidFill>
                  <a:srgbClr val="FFFFFF"/>
                </a:solidFill>
                <a:latin typeface="Trebuchet MS"/>
                <a:cs typeface="Trebuchet MS"/>
              </a:rPr>
              <a:t>The </a:t>
            </a:r>
            <a:r>
              <a:rPr sz="1300" spc="5" dirty="0">
                <a:solidFill>
                  <a:srgbClr val="FFFFFF"/>
                </a:solidFill>
                <a:latin typeface="Trebuchet MS"/>
                <a:cs typeface="Trebuchet MS"/>
              </a:rPr>
              <a:t>term </a:t>
            </a:r>
            <a:r>
              <a:rPr sz="1300" spc="10" dirty="0">
                <a:solidFill>
                  <a:srgbClr val="FFFFFF"/>
                </a:solidFill>
                <a:latin typeface="Trebuchet MS"/>
                <a:cs typeface="Trebuchet MS"/>
              </a:rPr>
              <a:t>‘NoSQL’ </a:t>
            </a:r>
            <a:r>
              <a:rPr sz="1300" spc="50" dirty="0">
                <a:solidFill>
                  <a:srgbClr val="FFFFFF"/>
                </a:solidFill>
                <a:latin typeface="Trebuchet MS"/>
                <a:cs typeface="Trebuchet MS"/>
              </a:rPr>
              <a:t>means </a:t>
            </a:r>
            <a:r>
              <a:rPr sz="1300" spc="-35" dirty="0">
                <a:solidFill>
                  <a:srgbClr val="FFFFFF"/>
                </a:solidFill>
                <a:latin typeface="Trebuchet MS"/>
                <a:cs typeface="Trebuchet MS"/>
              </a:rPr>
              <a:t>‘non-relational’. </a:t>
            </a:r>
            <a:r>
              <a:rPr sz="1300" spc="-10" dirty="0">
                <a:solidFill>
                  <a:srgbClr val="FFFFFF"/>
                </a:solidFill>
                <a:latin typeface="Trebuchet MS"/>
                <a:cs typeface="Trebuchet MS"/>
              </a:rPr>
              <a:t>It </a:t>
            </a:r>
            <a:r>
              <a:rPr sz="1300" spc="50" dirty="0">
                <a:solidFill>
                  <a:srgbClr val="FFFFFF"/>
                </a:solidFill>
                <a:latin typeface="Trebuchet MS"/>
                <a:cs typeface="Trebuchet MS"/>
              </a:rPr>
              <a:t>means </a:t>
            </a:r>
            <a:r>
              <a:rPr sz="1300" spc="5" dirty="0">
                <a:solidFill>
                  <a:srgbClr val="FFFFFF"/>
                </a:solidFill>
                <a:latin typeface="Trebuchet MS"/>
                <a:cs typeface="Trebuchet MS"/>
              </a:rPr>
              <a:t>that </a:t>
            </a:r>
            <a:r>
              <a:rPr sz="1300" spc="95" dirty="0">
                <a:solidFill>
                  <a:srgbClr val="FFFFFF"/>
                </a:solidFill>
                <a:latin typeface="Trebuchet MS"/>
                <a:cs typeface="Trebuchet MS"/>
              </a:rPr>
              <a:t>MongoDB </a:t>
            </a:r>
            <a:r>
              <a:rPr sz="1300" spc="-25" dirty="0">
                <a:solidFill>
                  <a:srgbClr val="FFFFFF"/>
                </a:solidFill>
                <a:latin typeface="Trebuchet MS"/>
                <a:cs typeface="Trebuchet MS"/>
              </a:rPr>
              <a:t>isn’t </a:t>
            </a:r>
            <a:r>
              <a:rPr sz="1300" spc="55" dirty="0">
                <a:solidFill>
                  <a:srgbClr val="FFFFFF"/>
                </a:solidFill>
                <a:latin typeface="Trebuchet MS"/>
                <a:cs typeface="Trebuchet MS"/>
              </a:rPr>
              <a:t>based </a:t>
            </a:r>
            <a:r>
              <a:rPr sz="1300" spc="30" dirty="0">
                <a:solidFill>
                  <a:srgbClr val="FFFFFF"/>
                </a:solidFill>
                <a:latin typeface="Trebuchet MS"/>
                <a:cs typeface="Trebuchet MS"/>
              </a:rPr>
              <a:t>on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0" dirty="0">
                <a:solidFill>
                  <a:srgbClr val="FFFFFF"/>
                </a:solidFill>
                <a:latin typeface="Trebuchet MS"/>
                <a:cs typeface="Trebuchet MS"/>
              </a:rPr>
              <a:t>table-like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5" dirty="0">
                <a:solidFill>
                  <a:srgbClr val="FFFFFF"/>
                </a:solidFill>
                <a:latin typeface="Trebuchet MS"/>
                <a:cs typeface="Trebuchet MS"/>
              </a:rPr>
              <a:t>relational</a:t>
            </a:r>
            <a:r>
              <a:rPr sz="13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database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5" dirty="0">
                <a:solidFill>
                  <a:srgbClr val="FFFFFF"/>
                </a:solidFill>
                <a:latin typeface="Trebuchet MS"/>
                <a:cs typeface="Trebuchet MS"/>
              </a:rPr>
              <a:t>structure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5" dirty="0">
                <a:solidFill>
                  <a:srgbClr val="FFFFFF"/>
                </a:solidFill>
                <a:latin typeface="Trebuchet MS"/>
                <a:cs typeface="Trebuchet MS"/>
              </a:rPr>
              <a:t>but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5" dirty="0">
                <a:solidFill>
                  <a:srgbClr val="FFFFFF"/>
                </a:solidFill>
                <a:latin typeface="Trebuchet MS"/>
                <a:cs typeface="Trebuchet MS"/>
              </a:rPr>
              <a:t>provides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an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altogether</a:t>
            </a:r>
            <a:r>
              <a:rPr sz="13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5" dirty="0">
                <a:solidFill>
                  <a:srgbClr val="FFFFFF"/>
                </a:solidFill>
                <a:latin typeface="Trebuchet MS"/>
                <a:cs typeface="Trebuchet MS"/>
              </a:rPr>
              <a:t>different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40" dirty="0">
                <a:solidFill>
                  <a:srgbClr val="FFFFFF"/>
                </a:solidFill>
                <a:latin typeface="Trebuchet MS"/>
                <a:cs typeface="Trebuchet MS"/>
              </a:rPr>
              <a:t>mechanism </a:t>
            </a:r>
            <a:r>
              <a:rPr sz="1300" spc="-3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0" dirty="0">
                <a:solidFill>
                  <a:srgbClr val="FFFFFF"/>
                </a:solidFill>
                <a:latin typeface="Trebuchet MS"/>
                <a:cs typeface="Trebuchet MS"/>
              </a:rPr>
              <a:t>for </a:t>
            </a:r>
            <a:r>
              <a:rPr sz="1300" spc="40" dirty="0">
                <a:solidFill>
                  <a:srgbClr val="FFFFFF"/>
                </a:solidFill>
                <a:latin typeface="Trebuchet MS"/>
                <a:cs typeface="Trebuchet MS"/>
              </a:rPr>
              <a:t>storage and </a:t>
            </a:r>
            <a:r>
              <a:rPr sz="1300" spc="-5" dirty="0">
                <a:solidFill>
                  <a:srgbClr val="FFFFFF"/>
                </a:solidFill>
                <a:latin typeface="Trebuchet MS"/>
                <a:cs typeface="Trebuchet MS"/>
              </a:rPr>
              <a:t>retrieval </a:t>
            </a:r>
            <a:r>
              <a:rPr sz="1300" spc="20" dirty="0">
                <a:solidFill>
                  <a:srgbClr val="FFFFFF"/>
                </a:solidFill>
                <a:latin typeface="Trebuchet MS"/>
                <a:cs typeface="Trebuchet MS"/>
              </a:rPr>
              <a:t>of </a:t>
            </a:r>
            <a:r>
              <a:rPr sz="1300" spc="-25" dirty="0">
                <a:solidFill>
                  <a:srgbClr val="FFFFFF"/>
                </a:solidFill>
                <a:latin typeface="Trebuchet MS"/>
                <a:cs typeface="Trebuchet MS"/>
              </a:rPr>
              <a:t>data. </a:t>
            </a:r>
            <a:r>
              <a:rPr sz="1300" spc="30" dirty="0">
                <a:solidFill>
                  <a:srgbClr val="FFFFFF"/>
                </a:solidFill>
                <a:latin typeface="Trebuchet MS"/>
                <a:cs typeface="Trebuchet MS"/>
              </a:rPr>
              <a:t>This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format </a:t>
            </a:r>
            <a:r>
              <a:rPr sz="1300" spc="20" dirty="0">
                <a:solidFill>
                  <a:srgbClr val="FFFFFF"/>
                </a:solidFill>
                <a:latin typeface="Trebuchet MS"/>
                <a:cs typeface="Trebuchet MS"/>
              </a:rPr>
              <a:t>of </a:t>
            </a:r>
            <a:r>
              <a:rPr sz="1300" spc="40" dirty="0">
                <a:solidFill>
                  <a:srgbClr val="FFFFFF"/>
                </a:solidFill>
                <a:latin typeface="Trebuchet MS"/>
                <a:cs typeface="Trebuchet MS"/>
              </a:rPr>
              <a:t>storage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is </a:t>
            </a:r>
            <a:r>
              <a:rPr sz="1300" spc="20" dirty="0">
                <a:solidFill>
                  <a:srgbClr val="FFFFFF"/>
                </a:solidFill>
                <a:latin typeface="Trebuchet MS"/>
                <a:cs typeface="Trebuchet MS"/>
              </a:rPr>
              <a:t>called </a:t>
            </a:r>
            <a:r>
              <a:rPr sz="1300" spc="145" dirty="0">
                <a:solidFill>
                  <a:srgbClr val="FFFFFF"/>
                </a:solidFill>
                <a:latin typeface="Trebuchet MS"/>
                <a:cs typeface="Trebuchet MS"/>
              </a:rPr>
              <a:t>BSON </a:t>
            </a:r>
            <a:r>
              <a:rPr sz="1300" spc="-85" dirty="0">
                <a:solidFill>
                  <a:srgbClr val="FFFFFF"/>
                </a:solidFill>
                <a:latin typeface="Trebuchet MS"/>
                <a:cs typeface="Trebuchet MS"/>
              </a:rPr>
              <a:t>(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similar </a:t>
            </a:r>
            <a:r>
              <a:rPr sz="1300" dirty="0">
                <a:solidFill>
                  <a:srgbClr val="FFFFFF"/>
                </a:solidFill>
                <a:latin typeface="Trebuchet MS"/>
                <a:cs typeface="Trebuchet MS"/>
              </a:rPr>
              <a:t>to </a:t>
            </a:r>
            <a:r>
              <a:rPr sz="1300" spc="80" dirty="0">
                <a:solidFill>
                  <a:srgbClr val="FFFFFF"/>
                </a:solidFill>
                <a:latin typeface="Trebuchet MS"/>
                <a:cs typeface="Trebuchet MS"/>
              </a:rPr>
              <a:t>JSON </a:t>
            </a:r>
            <a:r>
              <a:rPr sz="1300" spc="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-25" dirty="0">
                <a:solidFill>
                  <a:srgbClr val="FFFFFF"/>
                </a:solidFill>
                <a:latin typeface="Trebuchet MS"/>
                <a:cs typeface="Trebuchet MS"/>
              </a:rPr>
              <a:t>format).</a:t>
            </a:r>
            <a:endParaRPr sz="13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lr>
                <a:srgbClr val="FFFFFF"/>
              </a:buClr>
              <a:buFont typeface="Lucida Sans Unicode"/>
              <a:buChar char="▪"/>
            </a:pPr>
            <a:endParaRPr sz="1300">
              <a:latin typeface="Trebuchet MS"/>
              <a:cs typeface="Trebuchet MS"/>
            </a:endParaRPr>
          </a:p>
          <a:p>
            <a:pPr marL="274320" indent="-262255">
              <a:lnSpc>
                <a:spcPct val="100000"/>
              </a:lnSpc>
              <a:buFont typeface="Lucida Sans Unicode"/>
              <a:buChar char="▪"/>
              <a:tabLst>
                <a:tab pos="273685" algn="l"/>
                <a:tab pos="274955" algn="l"/>
              </a:tabLst>
            </a:pPr>
            <a:r>
              <a:rPr sz="1300" spc="15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3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0" dirty="0">
                <a:solidFill>
                  <a:srgbClr val="FFFFFF"/>
                </a:solidFill>
                <a:latin typeface="Trebuchet MS"/>
                <a:cs typeface="Trebuchet MS"/>
              </a:rPr>
              <a:t>simple</a:t>
            </a:r>
            <a:r>
              <a:rPr sz="13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95" dirty="0">
                <a:solidFill>
                  <a:srgbClr val="FFFFFF"/>
                </a:solidFill>
                <a:latin typeface="Trebuchet MS"/>
                <a:cs typeface="Trebuchet MS"/>
              </a:rPr>
              <a:t>MongoDB</a:t>
            </a:r>
            <a:r>
              <a:rPr sz="13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0" dirty="0">
                <a:solidFill>
                  <a:srgbClr val="FFFFFF"/>
                </a:solidFill>
                <a:latin typeface="Trebuchet MS"/>
                <a:cs typeface="Trebuchet MS"/>
              </a:rPr>
              <a:t>document</a:t>
            </a:r>
            <a:r>
              <a:rPr sz="13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0" dirty="0">
                <a:solidFill>
                  <a:srgbClr val="FFFFFF"/>
                </a:solidFill>
                <a:latin typeface="Trebuchet MS"/>
                <a:cs typeface="Trebuchet MS"/>
              </a:rPr>
              <a:t>Structure:</a:t>
            </a:r>
            <a:endParaRPr sz="1300">
              <a:latin typeface="Trebuchet MS"/>
              <a:cs typeface="Trebuchet MS"/>
            </a:endParaRP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3999" cy="5143499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89" cy="514349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208757" y="243239"/>
            <a:ext cx="2160905" cy="2037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0" dirty="0">
                <a:latin typeface="Trebuchet MS"/>
                <a:cs typeface="Trebuchet MS"/>
              </a:rPr>
              <a:t>{</a:t>
            </a:r>
            <a:endParaRPr sz="1200">
              <a:latin typeface="Trebuchet MS"/>
              <a:cs typeface="Trebuchet MS"/>
            </a:endParaRPr>
          </a:p>
          <a:p>
            <a:pPr marL="86360" marR="139700">
              <a:lnSpc>
                <a:spcPct val="200000"/>
              </a:lnSpc>
            </a:pPr>
            <a:r>
              <a:rPr sz="1200" spc="-15" dirty="0">
                <a:latin typeface="Trebuchet MS"/>
                <a:cs typeface="Trebuchet MS"/>
              </a:rPr>
              <a:t>tit</a:t>
            </a:r>
            <a:r>
              <a:rPr sz="1200" spc="-45" dirty="0">
                <a:latin typeface="Trebuchet MS"/>
                <a:cs typeface="Trebuchet MS"/>
              </a:rPr>
              <a:t>l</a:t>
            </a:r>
            <a:r>
              <a:rPr sz="1200" spc="-95" dirty="0">
                <a:latin typeface="Trebuchet MS"/>
                <a:cs typeface="Trebuchet MS"/>
              </a:rPr>
              <a:t>e</a:t>
            </a:r>
            <a:r>
              <a:rPr sz="1200" spc="-60" dirty="0">
                <a:latin typeface="Trebuchet MS"/>
                <a:cs typeface="Trebuchet MS"/>
              </a:rPr>
              <a:t>: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100" dirty="0">
                <a:latin typeface="Trebuchet MS"/>
                <a:cs typeface="Trebuchet MS"/>
              </a:rPr>
              <a:t>'S</a:t>
            </a:r>
            <a:r>
              <a:rPr sz="1200" spc="175" dirty="0">
                <a:latin typeface="Trebuchet MS"/>
                <a:cs typeface="Trebuchet MS"/>
              </a:rPr>
              <a:t>u</a:t>
            </a:r>
            <a:r>
              <a:rPr sz="1200" spc="25" dirty="0">
                <a:latin typeface="Trebuchet MS"/>
                <a:cs typeface="Trebuchet MS"/>
              </a:rPr>
              <a:t>n</a:t>
            </a:r>
            <a:r>
              <a:rPr sz="1200" spc="105" dirty="0">
                <a:latin typeface="Trebuchet MS"/>
                <a:cs typeface="Trebuchet MS"/>
              </a:rPr>
              <a:t>s</a:t>
            </a:r>
            <a:r>
              <a:rPr sz="1200" spc="-30" dirty="0">
                <a:latin typeface="Trebuchet MS"/>
                <a:cs typeface="Trebuchet MS"/>
              </a:rPr>
              <a:t>t</a:t>
            </a:r>
            <a:r>
              <a:rPr sz="1200" spc="25" dirty="0">
                <a:latin typeface="Trebuchet MS"/>
                <a:cs typeface="Trebuchet MS"/>
              </a:rPr>
              <a:t>on</a:t>
            </a:r>
            <a:r>
              <a:rPr sz="1200" spc="30" dirty="0">
                <a:latin typeface="Trebuchet MS"/>
                <a:cs typeface="Trebuchet MS"/>
              </a:rPr>
              <a:t>e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90" dirty="0">
                <a:latin typeface="Trebuchet MS"/>
                <a:cs typeface="Trebuchet MS"/>
              </a:rPr>
              <a:t>E</a:t>
            </a:r>
            <a:r>
              <a:rPr sz="1200" spc="30" dirty="0">
                <a:latin typeface="Trebuchet MS"/>
                <a:cs typeface="Trebuchet MS"/>
              </a:rPr>
              <a:t>du</a:t>
            </a:r>
            <a:r>
              <a:rPr sz="1200" spc="15" dirty="0">
                <a:latin typeface="Trebuchet MS"/>
                <a:cs typeface="Trebuchet MS"/>
              </a:rPr>
              <a:t>v</a:t>
            </a:r>
            <a:r>
              <a:rPr sz="1200" spc="5" dirty="0">
                <a:latin typeface="Trebuchet MS"/>
                <a:cs typeface="Trebuchet MS"/>
              </a:rPr>
              <a:t>er</a:t>
            </a:r>
            <a:r>
              <a:rPr sz="1200" spc="25" dirty="0">
                <a:latin typeface="Trebuchet MS"/>
                <a:cs typeface="Trebuchet MS"/>
              </a:rPr>
              <a:t>sit</a:t>
            </a:r>
            <a:r>
              <a:rPr sz="1200" spc="45" dirty="0">
                <a:latin typeface="Trebuchet MS"/>
                <a:cs typeface="Trebuchet MS"/>
              </a:rPr>
              <a:t>y</a:t>
            </a:r>
            <a:r>
              <a:rPr sz="1200" spc="-25" dirty="0">
                <a:latin typeface="Trebuchet MS"/>
                <a:cs typeface="Trebuchet MS"/>
              </a:rPr>
              <a:t>',  </a:t>
            </a:r>
            <a:r>
              <a:rPr sz="1200" spc="35" dirty="0">
                <a:latin typeface="Trebuchet MS"/>
                <a:cs typeface="Trebuchet MS"/>
              </a:rPr>
              <a:t>b</a:t>
            </a:r>
            <a:r>
              <a:rPr sz="1200" spc="-60" dirty="0">
                <a:latin typeface="Trebuchet MS"/>
                <a:cs typeface="Trebuchet MS"/>
              </a:rPr>
              <a:t>y: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95" dirty="0">
                <a:latin typeface="Trebuchet MS"/>
                <a:cs typeface="Trebuchet MS"/>
              </a:rPr>
              <a:t>'A</a:t>
            </a:r>
            <a:r>
              <a:rPr sz="1200" spc="110" dirty="0">
                <a:latin typeface="Trebuchet MS"/>
                <a:cs typeface="Trebuchet MS"/>
              </a:rPr>
              <a:t>k</a:t>
            </a:r>
            <a:r>
              <a:rPr sz="1200" spc="65" dirty="0">
                <a:latin typeface="Trebuchet MS"/>
                <a:cs typeface="Trebuchet MS"/>
              </a:rPr>
              <a:t>s</a:t>
            </a:r>
            <a:r>
              <a:rPr sz="1200" spc="85" dirty="0">
                <a:latin typeface="Trebuchet MS"/>
                <a:cs typeface="Trebuchet MS"/>
              </a:rPr>
              <a:t>h</a:t>
            </a:r>
            <a:r>
              <a:rPr sz="1200" spc="-50" dirty="0">
                <a:latin typeface="Trebuchet MS"/>
                <a:cs typeface="Trebuchet MS"/>
              </a:rPr>
              <a:t>aj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-40" dirty="0">
                <a:latin typeface="Trebuchet MS"/>
                <a:cs typeface="Trebuchet MS"/>
              </a:rPr>
              <a:t>J</a:t>
            </a:r>
            <a:r>
              <a:rPr sz="1200" spc="-30" dirty="0">
                <a:latin typeface="Trebuchet MS"/>
                <a:cs typeface="Trebuchet MS"/>
              </a:rPr>
              <a:t>u</a:t>
            </a:r>
            <a:r>
              <a:rPr sz="1200" spc="-10" dirty="0">
                <a:latin typeface="Trebuchet MS"/>
                <a:cs typeface="Trebuchet MS"/>
              </a:rPr>
              <a:t>nej</a:t>
            </a:r>
            <a:r>
              <a:rPr sz="1200" spc="-80" dirty="0">
                <a:latin typeface="Trebuchet MS"/>
                <a:cs typeface="Trebuchet MS"/>
              </a:rPr>
              <a:t>a</a:t>
            </a:r>
            <a:r>
              <a:rPr sz="1200" spc="-25" dirty="0">
                <a:latin typeface="Trebuchet MS"/>
                <a:cs typeface="Trebuchet MS"/>
              </a:rPr>
              <a:t>',</a:t>
            </a:r>
            <a:endParaRPr sz="1200">
              <a:latin typeface="Trebuchet MS"/>
              <a:cs typeface="Trebuchet MS"/>
            </a:endParaRPr>
          </a:p>
          <a:p>
            <a:pPr marL="86360" marR="5080">
              <a:lnSpc>
                <a:spcPct val="200000"/>
              </a:lnSpc>
            </a:pPr>
            <a:r>
              <a:rPr sz="1200" spc="45" dirty="0">
                <a:latin typeface="Trebuchet MS"/>
                <a:cs typeface="Trebuchet MS"/>
              </a:rPr>
              <a:t>u</a:t>
            </a:r>
            <a:r>
              <a:rPr sz="1200" spc="-55" dirty="0">
                <a:latin typeface="Trebuchet MS"/>
                <a:cs typeface="Trebuchet MS"/>
              </a:rPr>
              <a:t>rl: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50" dirty="0">
                <a:latin typeface="Trebuchet MS"/>
                <a:cs typeface="Trebuchet MS"/>
              </a:rPr>
              <a:t>'</a:t>
            </a:r>
            <a:r>
              <a:rPr sz="1200" spc="5" dirty="0">
                <a:latin typeface="Trebuchet MS"/>
                <a:cs typeface="Trebuchet MS"/>
              </a:rPr>
              <a:t>h</a:t>
            </a:r>
            <a:r>
              <a:rPr sz="1200" spc="-70" dirty="0">
                <a:latin typeface="Trebuchet MS"/>
                <a:cs typeface="Trebuchet MS"/>
              </a:rPr>
              <a:t>t</a:t>
            </a:r>
            <a:r>
              <a:rPr sz="1200" spc="15" dirty="0">
                <a:latin typeface="Trebuchet MS"/>
                <a:cs typeface="Trebuchet MS"/>
              </a:rPr>
              <a:t>tp</a:t>
            </a:r>
            <a:r>
              <a:rPr sz="1200" spc="-80" dirty="0">
                <a:latin typeface="Trebuchet MS"/>
                <a:cs typeface="Trebuchet MS"/>
              </a:rPr>
              <a:t>s://</a:t>
            </a:r>
            <a:r>
              <a:rPr sz="1200" spc="-114" dirty="0">
                <a:latin typeface="Trebuchet MS"/>
                <a:cs typeface="Trebuchet MS"/>
              </a:rPr>
              <a:t>w</a:t>
            </a:r>
            <a:r>
              <a:rPr sz="1200" spc="50" dirty="0">
                <a:latin typeface="Trebuchet MS"/>
                <a:cs typeface="Trebuchet MS"/>
              </a:rPr>
              <a:t>w</a:t>
            </a:r>
            <a:r>
              <a:rPr sz="1200" spc="-20" dirty="0">
                <a:latin typeface="Trebuchet MS"/>
                <a:cs typeface="Trebuchet MS"/>
              </a:rPr>
              <a:t>w</a:t>
            </a:r>
            <a:r>
              <a:rPr sz="1200" spc="-5" dirty="0">
                <a:latin typeface="Trebuchet MS"/>
                <a:cs typeface="Trebuchet MS"/>
              </a:rPr>
              <a:t>.s</a:t>
            </a:r>
            <a:r>
              <a:rPr sz="1200" dirty="0">
                <a:latin typeface="Trebuchet MS"/>
                <a:cs typeface="Trebuchet MS"/>
              </a:rPr>
              <a:t>u</a:t>
            </a:r>
            <a:r>
              <a:rPr sz="1200" spc="25" dirty="0">
                <a:latin typeface="Trebuchet MS"/>
                <a:cs typeface="Trebuchet MS"/>
              </a:rPr>
              <a:t>n</a:t>
            </a:r>
            <a:r>
              <a:rPr sz="1200" spc="105" dirty="0">
                <a:latin typeface="Trebuchet MS"/>
                <a:cs typeface="Trebuchet MS"/>
              </a:rPr>
              <a:t>s</a:t>
            </a:r>
            <a:r>
              <a:rPr sz="1200" spc="-30" dirty="0">
                <a:latin typeface="Trebuchet MS"/>
                <a:cs typeface="Trebuchet MS"/>
              </a:rPr>
              <a:t>t</a:t>
            </a:r>
            <a:r>
              <a:rPr sz="1200" spc="-35" dirty="0">
                <a:latin typeface="Trebuchet MS"/>
                <a:cs typeface="Trebuchet MS"/>
              </a:rPr>
              <a:t>one.</a:t>
            </a:r>
            <a:r>
              <a:rPr sz="1200" spc="-10" dirty="0">
                <a:latin typeface="Trebuchet MS"/>
                <a:cs typeface="Trebuchet MS"/>
              </a:rPr>
              <a:t>i</a:t>
            </a:r>
            <a:r>
              <a:rPr sz="1200" spc="-35" dirty="0">
                <a:latin typeface="Trebuchet MS"/>
                <a:cs typeface="Trebuchet MS"/>
              </a:rPr>
              <a:t>n</a:t>
            </a:r>
            <a:r>
              <a:rPr sz="1200" spc="-25" dirty="0">
                <a:latin typeface="Trebuchet MS"/>
                <a:cs typeface="Trebuchet MS"/>
              </a:rPr>
              <a:t>',  </a:t>
            </a:r>
            <a:r>
              <a:rPr sz="1200" spc="-15" dirty="0">
                <a:latin typeface="Trebuchet MS"/>
                <a:cs typeface="Trebuchet MS"/>
              </a:rPr>
              <a:t>type: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45" dirty="0">
                <a:latin typeface="Trebuchet MS"/>
                <a:cs typeface="Trebuchet MS"/>
              </a:rPr>
              <a:t>'</a:t>
            </a:r>
            <a:r>
              <a:rPr sz="1200" spc="185" dirty="0">
                <a:latin typeface="Trebuchet MS"/>
                <a:cs typeface="Trebuchet MS"/>
              </a:rPr>
              <a:t>N</a:t>
            </a:r>
            <a:r>
              <a:rPr sz="1200" spc="130" dirty="0">
                <a:latin typeface="Trebuchet MS"/>
                <a:cs typeface="Trebuchet MS"/>
              </a:rPr>
              <a:t>o</a:t>
            </a:r>
            <a:r>
              <a:rPr sz="1200" spc="105" dirty="0">
                <a:latin typeface="Trebuchet MS"/>
                <a:cs typeface="Trebuchet MS"/>
              </a:rPr>
              <a:t>S</a:t>
            </a:r>
            <a:r>
              <a:rPr sz="1200" spc="85" dirty="0">
                <a:latin typeface="Trebuchet MS"/>
                <a:cs typeface="Trebuchet MS"/>
              </a:rPr>
              <a:t>QL'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1200" spc="-45" dirty="0">
                <a:latin typeface="Trebuchet MS"/>
                <a:cs typeface="Trebuchet MS"/>
              </a:rPr>
              <a:t>}</a:t>
            </a:r>
            <a:endParaRPr sz="1200">
              <a:latin typeface="Trebuchet MS"/>
              <a:cs typeface="Trebuchet MS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3999" cy="5143499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" y="0"/>
            <a:ext cx="9144000" cy="5143500"/>
            <a:chOff x="-1" y="0"/>
            <a:chExt cx="9144000" cy="51435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3989" cy="514349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315283"/>
              <a:ext cx="135890" cy="344170"/>
            </a:xfrm>
            <a:custGeom>
              <a:avLst/>
              <a:gdLst/>
              <a:ahLst/>
              <a:cxnLst/>
              <a:rect l="l" t="t" r="r" b="b"/>
              <a:pathLst>
                <a:path w="135890" h="344170">
                  <a:moveTo>
                    <a:pt x="135730" y="344090"/>
                  </a:moveTo>
                  <a:lnTo>
                    <a:pt x="0" y="344090"/>
                  </a:lnTo>
                  <a:lnTo>
                    <a:pt x="0" y="0"/>
                  </a:lnTo>
                  <a:lnTo>
                    <a:pt x="135730" y="0"/>
                  </a:lnTo>
                  <a:lnTo>
                    <a:pt x="135730" y="344090"/>
                  </a:lnTo>
                  <a:close/>
                </a:path>
              </a:pathLst>
            </a:custGeom>
            <a:solidFill>
              <a:srgbClr val="2236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" y="0"/>
              <a:ext cx="9144000" cy="5143499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234750" y="267622"/>
            <a:ext cx="8146415" cy="208153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272415" marR="335915" indent="-260350">
              <a:lnSpc>
                <a:spcPct val="101099"/>
              </a:lnSpc>
              <a:spcBef>
                <a:spcPts val="85"/>
              </a:spcBef>
              <a:buSzPct val="116666"/>
              <a:buFont typeface="Lucida Sans Unicode"/>
              <a:buChar char="▪"/>
              <a:tabLst>
                <a:tab pos="271780" algn="l"/>
                <a:tab pos="273050" algn="l"/>
              </a:tabLst>
            </a:pPr>
            <a:r>
              <a:rPr sz="1200" spc="125" dirty="0">
                <a:latin typeface="Trebuchet MS"/>
                <a:cs typeface="Trebuchet MS"/>
              </a:rPr>
              <a:t>SQL</a:t>
            </a:r>
            <a:r>
              <a:rPr sz="1200" spc="-90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databases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store</a:t>
            </a:r>
            <a:r>
              <a:rPr sz="1200" spc="-9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data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-5" dirty="0">
                <a:latin typeface="Trebuchet MS"/>
                <a:cs typeface="Trebuchet MS"/>
              </a:rPr>
              <a:t>in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tabular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-15" dirty="0">
                <a:latin typeface="Trebuchet MS"/>
                <a:cs typeface="Trebuchet MS"/>
              </a:rPr>
              <a:t>format.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This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data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is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stored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-5" dirty="0">
                <a:latin typeface="Trebuchet MS"/>
                <a:cs typeface="Trebuchet MS"/>
              </a:rPr>
              <a:t>in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a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predeﬁned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data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model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which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is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not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very </a:t>
            </a:r>
            <a:r>
              <a:rPr sz="1200" spc="-345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much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ﬂexible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for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-5" dirty="0">
                <a:latin typeface="Trebuchet MS"/>
                <a:cs typeface="Trebuchet MS"/>
              </a:rPr>
              <a:t>today’s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real-world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highly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45" dirty="0">
                <a:latin typeface="Trebuchet MS"/>
                <a:cs typeface="Trebuchet MS"/>
              </a:rPr>
              <a:t>growing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applications.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50" dirty="0">
                <a:latin typeface="Trebuchet MS"/>
                <a:cs typeface="Trebuchet MS"/>
              </a:rPr>
              <a:t>Modern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applications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are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more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networked, </a:t>
            </a:r>
            <a:r>
              <a:rPr sz="1200" spc="5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social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and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-5" dirty="0">
                <a:latin typeface="Trebuchet MS"/>
                <a:cs typeface="Trebuchet MS"/>
              </a:rPr>
              <a:t>interactive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than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-45" dirty="0">
                <a:latin typeface="Trebuchet MS"/>
                <a:cs typeface="Trebuchet MS"/>
              </a:rPr>
              <a:t>ever.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Applications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are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storing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more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and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more</a:t>
            </a:r>
            <a:r>
              <a:rPr sz="1200" spc="-9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data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and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are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55" dirty="0">
                <a:latin typeface="Trebuchet MS"/>
                <a:cs typeface="Trebuchet MS"/>
              </a:rPr>
              <a:t>accessing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-30" dirty="0">
                <a:latin typeface="Trebuchet MS"/>
                <a:cs typeface="Trebuchet MS"/>
              </a:rPr>
              <a:t>it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-5" dirty="0">
                <a:latin typeface="Trebuchet MS"/>
                <a:cs typeface="Trebuchet MS"/>
              </a:rPr>
              <a:t>at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higher </a:t>
            </a:r>
            <a:r>
              <a:rPr sz="1200" spc="30" dirty="0">
                <a:latin typeface="Trebuchet MS"/>
                <a:cs typeface="Trebuchet MS"/>
              </a:rPr>
              <a:t> </a:t>
            </a:r>
            <a:r>
              <a:rPr sz="1200" spc="-15" dirty="0">
                <a:latin typeface="Trebuchet MS"/>
                <a:cs typeface="Trebuchet MS"/>
              </a:rPr>
              <a:t>rates.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buFont typeface="Lucida Sans Unicode"/>
              <a:buChar char="▪"/>
            </a:pP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Lucida Sans Unicode"/>
              <a:buChar char="▪"/>
            </a:pPr>
            <a:endParaRPr sz="1250">
              <a:latin typeface="Trebuchet MS"/>
              <a:cs typeface="Trebuchet MS"/>
            </a:endParaRPr>
          </a:p>
          <a:p>
            <a:pPr marL="272415" marR="5080" indent="-260350">
              <a:lnSpc>
                <a:spcPct val="100800"/>
              </a:lnSpc>
              <a:buSzPct val="116666"/>
              <a:buFont typeface="Lucida Sans Unicode"/>
              <a:buChar char="▪"/>
              <a:tabLst>
                <a:tab pos="271780" algn="l"/>
                <a:tab pos="273050" algn="l"/>
              </a:tabLst>
            </a:pPr>
            <a:r>
              <a:rPr sz="1200" spc="15" dirty="0">
                <a:latin typeface="Trebuchet MS"/>
                <a:cs typeface="Trebuchet MS"/>
              </a:rPr>
              <a:t>Relational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Database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50" dirty="0">
                <a:latin typeface="Trebuchet MS"/>
                <a:cs typeface="Trebuchet MS"/>
              </a:rPr>
              <a:t>Management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75" dirty="0">
                <a:latin typeface="Trebuchet MS"/>
                <a:cs typeface="Trebuchet MS"/>
              </a:rPr>
              <a:t>System(RDBMS)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is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not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9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correct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choice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when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-30" dirty="0">
                <a:latin typeface="Trebuchet MS"/>
                <a:cs typeface="Trebuchet MS"/>
              </a:rPr>
              <a:t>it</a:t>
            </a:r>
            <a:r>
              <a:rPr sz="1200" spc="-90" dirty="0">
                <a:latin typeface="Trebuchet MS"/>
                <a:cs typeface="Trebuchet MS"/>
              </a:rPr>
              <a:t> </a:t>
            </a:r>
            <a:r>
              <a:rPr sz="1200" spc="50" dirty="0">
                <a:latin typeface="Trebuchet MS"/>
                <a:cs typeface="Trebuchet MS"/>
              </a:rPr>
              <a:t>comes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to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handling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45" dirty="0">
                <a:latin typeface="Trebuchet MS"/>
                <a:cs typeface="Trebuchet MS"/>
              </a:rPr>
              <a:t>big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data </a:t>
            </a:r>
            <a:r>
              <a:rPr sz="1200" spc="20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by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-5" dirty="0">
                <a:latin typeface="Trebuchet MS"/>
                <a:cs typeface="Trebuchet MS"/>
              </a:rPr>
              <a:t>virtue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of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their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50" dirty="0">
                <a:latin typeface="Trebuchet MS"/>
                <a:cs typeface="Trebuchet MS"/>
              </a:rPr>
              <a:t>design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since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they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are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not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horizontally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scalable.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If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database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45" dirty="0">
                <a:latin typeface="Trebuchet MS"/>
                <a:cs typeface="Trebuchet MS"/>
              </a:rPr>
              <a:t>runs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on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a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single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-10" dirty="0">
                <a:latin typeface="Trebuchet MS"/>
                <a:cs typeface="Trebuchet MS"/>
              </a:rPr>
              <a:t>server,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then </a:t>
            </a:r>
            <a:r>
              <a:rPr sz="1200" spc="-345" dirty="0">
                <a:latin typeface="Trebuchet MS"/>
                <a:cs typeface="Trebuchet MS"/>
              </a:rPr>
              <a:t> </a:t>
            </a:r>
            <a:r>
              <a:rPr sz="1200" spc="-30" dirty="0">
                <a:latin typeface="Trebuchet MS"/>
                <a:cs typeface="Trebuchet MS"/>
              </a:rPr>
              <a:t>it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will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reach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a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45" dirty="0">
                <a:latin typeface="Trebuchet MS"/>
                <a:cs typeface="Trebuchet MS"/>
              </a:rPr>
              <a:t>scaling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spc="-40" dirty="0">
                <a:latin typeface="Trebuchet MS"/>
                <a:cs typeface="Trebuchet MS"/>
              </a:rPr>
              <a:t>limit.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105" dirty="0">
                <a:latin typeface="Trebuchet MS"/>
                <a:cs typeface="Trebuchet MS"/>
              </a:rPr>
              <a:t>NoSQL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databases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are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more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scalable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and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provide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superior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performance.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85" dirty="0">
                <a:latin typeface="Trebuchet MS"/>
                <a:cs typeface="Trebuchet MS"/>
              </a:rPr>
              <a:t>MongoDB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is </a:t>
            </a:r>
            <a:r>
              <a:rPr sz="1200" spc="35" dirty="0">
                <a:latin typeface="Trebuchet MS"/>
                <a:cs typeface="Trebuchet MS"/>
              </a:rPr>
              <a:t> </a:t>
            </a:r>
            <a:r>
              <a:rPr sz="1200" spc="60" dirty="0">
                <a:latin typeface="Trebuchet MS"/>
                <a:cs typeface="Trebuchet MS"/>
              </a:rPr>
              <a:t>such </a:t>
            </a:r>
            <a:r>
              <a:rPr sz="1200" spc="30" dirty="0">
                <a:latin typeface="Trebuchet MS"/>
                <a:cs typeface="Trebuchet MS"/>
              </a:rPr>
              <a:t>a </a:t>
            </a:r>
            <a:r>
              <a:rPr sz="1200" spc="105" dirty="0">
                <a:latin typeface="Trebuchet MS"/>
                <a:cs typeface="Trebuchet MS"/>
              </a:rPr>
              <a:t>NoSQL </a:t>
            </a:r>
            <a:r>
              <a:rPr sz="1200" spc="30" dirty="0">
                <a:latin typeface="Trebuchet MS"/>
                <a:cs typeface="Trebuchet MS"/>
              </a:rPr>
              <a:t>database </a:t>
            </a:r>
            <a:r>
              <a:rPr sz="1200" dirty="0">
                <a:latin typeface="Trebuchet MS"/>
                <a:cs typeface="Trebuchet MS"/>
              </a:rPr>
              <a:t>that </a:t>
            </a:r>
            <a:r>
              <a:rPr sz="1200" spc="50" dirty="0">
                <a:latin typeface="Trebuchet MS"/>
                <a:cs typeface="Trebuchet MS"/>
              </a:rPr>
              <a:t>scales </a:t>
            </a:r>
            <a:r>
              <a:rPr sz="1200" spc="40" dirty="0">
                <a:latin typeface="Trebuchet MS"/>
                <a:cs typeface="Trebuchet MS"/>
              </a:rPr>
              <a:t>by </a:t>
            </a:r>
            <a:r>
              <a:rPr sz="1200" spc="45" dirty="0">
                <a:latin typeface="Trebuchet MS"/>
                <a:cs typeface="Trebuchet MS"/>
              </a:rPr>
              <a:t>adding </a:t>
            </a:r>
            <a:r>
              <a:rPr sz="1200" spc="20" dirty="0">
                <a:latin typeface="Trebuchet MS"/>
                <a:cs typeface="Trebuchet MS"/>
              </a:rPr>
              <a:t>more </a:t>
            </a:r>
            <a:r>
              <a:rPr sz="1200" spc="35" dirty="0">
                <a:latin typeface="Trebuchet MS"/>
                <a:cs typeface="Trebuchet MS"/>
              </a:rPr>
              <a:t>and </a:t>
            </a:r>
            <a:r>
              <a:rPr sz="1200" spc="20" dirty="0">
                <a:latin typeface="Trebuchet MS"/>
                <a:cs typeface="Trebuchet MS"/>
              </a:rPr>
              <a:t>more </a:t>
            </a:r>
            <a:r>
              <a:rPr sz="1200" spc="40" dirty="0">
                <a:latin typeface="Trebuchet MS"/>
                <a:cs typeface="Trebuchet MS"/>
              </a:rPr>
              <a:t>servers </a:t>
            </a:r>
            <a:r>
              <a:rPr sz="1200" spc="35" dirty="0">
                <a:latin typeface="Trebuchet MS"/>
                <a:cs typeface="Trebuchet MS"/>
              </a:rPr>
              <a:t>and increases </a:t>
            </a:r>
            <a:r>
              <a:rPr sz="1200" spc="10" dirty="0">
                <a:latin typeface="Trebuchet MS"/>
                <a:cs typeface="Trebuchet MS"/>
              </a:rPr>
              <a:t>productivity </a:t>
            </a:r>
            <a:r>
              <a:rPr sz="1200" spc="5" dirty="0">
                <a:latin typeface="Trebuchet MS"/>
                <a:cs typeface="Trebuchet MS"/>
              </a:rPr>
              <a:t>with </a:t>
            </a:r>
            <a:r>
              <a:rPr sz="1200" spc="15" dirty="0">
                <a:latin typeface="Trebuchet MS"/>
                <a:cs typeface="Trebuchet MS"/>
              </a:rPr>
              <a:t>its </a:t>
            </a:r>
            <a:r>
              <a:rPr sz="1200" spc="20" dirty="0">
                <a:latin typeface="Trebuchet MS"/>
                <a:cs typeface="Trebuchet MS"/>
              </a:rPr>
              <a:t> ﬂexible</a:t>
            </a:r>
            <a:r>
              <a:rPr sz="1200" spc="-100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document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-5" dirty="0">
                <a:latin typeface="Trebuchet MS"/>
                <a:cs typeface="Trebuchet MS"/>
              </a:rPr>
              <a:t>model.</a:t>
            </a:r>
            <a:endParaRPr sz="1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3999" cy="51434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400779"/>
              <a:ext cx="9144000" cy="4312285"/>
            </a:xfrm>
            <a:custGeom>
              <a:avLst/>
              <a:gdLst/>
              <a:ahLst/>
              <a:cxnLst/>
              <a:rect l="l" t="t" r="r" b="b"/>
              <a:pathLst>
                <a:path w="9144000" h="4312285">
                  <a:moveTo>
                    <a:pt x="9143999" y="4311897"/>
                  </a:moveTo>
                  <a:lnTo>
                    <a:pt x="0" y="4311897"/>
                  </a:lnTo>
                  <a:lnTo>
                    <a:pt x="0" y="0"/>
                  </a:lnTo>
                  <a:lnTo>
                    <a:pt x="9143999" y="0"/>
                  </a:lnTo>
                  <a:lnTo>
                    <a:pt x="9143999" y="4311897"/>
                  </a:lnTo>
                  <a:close/>
                </a:path>
              </a:pathLst>
            </a:custGeom>
            <a:solidFill>
              <a:srgbClr val="2236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582550"/>
              <a:ext cx="144780" cy="323850"/>
            </a:xfrm>
            <a:custGeom>
              <a:avLst/>
              <a:gdLst/>
              <a:ahLst/>
              <a:cxnLst/>
              <a:rect l="l" t="t" r="r" b="b"/>
              <a:pathLst>
                <a:path w="144780" h="323850">
                  <a:moveTo>
                    <a:pt x="144710" y="323529"/>
                  </a:moveTo>
                  <a:lnTo>
                    <a:pt x="0" y="323529"/>
                  </a:lnTo>
                  <a:lnTo>
                    <a:pt x="0" y="0"/>
                  </a:lnTo>
                  <a:lnTo>
                    <a:pt x="144710" y="0"/>
                  </a:lnTo>
                  <a:lnTo>
                    <a:pt x="144710" y="323529"/>
                  </a:lnTo>
                  <a:close/>
                </a:path>
              </a:pathLst>
            </a:custGeom>
            <a:solidFill>
              <a:srgbClr val="C88C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36397" y="621863"/>
            <a:ext cx="1991360" cy="25907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145" dirty="0"/>
              <a:t>RD</a:t>
            </a:r>
            <a:r>
              <a:rPr spc="155" dirty="0"/>
              <a:t>B</a:t>
            </a:r>
            <a:r>
              <a:rPr spc="335" dirty="0"/>
              <a:t>M</a:t>
            </a:r>
            <a:r>
              <a:rPr spc="235" dirty="0"/>
              <a:t>S</a:t>
            </a:r>
            <a:r>
              <a:rPr spc="-114" dirty="0"/>
              <a:t> </a:t>
            </a:r>
            <a:r>
              <a:rPr spc="-20" dirty="0"/>
              <a:t>v</a:t>
            </a:r>
            <a:r>
              <a:rPr spc="160" dirty="0"/>
              <a:t>s</a:t>
            </a:r>
            <a:r>
              <a:rPr spc="-120" dirty="0"/>
              <a:t> </a:t>
            </a:r>
            <a:r>
              <a:rPr spc="260" dirty="0"/>
              <a:t>M</a:t>
            </a:r>
            <a:r>
              <a:rPr spc="85" dirty="0"/>
              <a:t>on</a:t>
            </a:r>
            <a:r>
              <a:rPr spc="55" dirty="0"/>
              <a:t>g</a:t>
            </a:r>
            <a:r>
              <a:rPr spc="5" dirty="0"/>
              <a:t>o</a:t>
            </a:r>
            <a:r>
              <a:rPr spc="50" dirty="0"/>
              <a:t>DB: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60517" y="941223"/>
            <a:ext cx="7143115" cy="2006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74320" marR="302260" indent="-262255" algn="just">
              <a:lnSpc>
                <a:spcPct val="100000"/>
              </a:lnSpc>
              <a:spcBef>
                <a:spcPts val="100"/>
              </a:spcBef>
              <a:buFont typeface="Lucida Sans Unicode"/>
              <a:buChar char="▪"/>
              <a:tabLst>
                <a:tab pos="274955" algn="l"/>
              </a:tabLst>
            </a:pPr>
            <a:r>
              <a:rPr sz="1300" spc="165" dirty="0">
                <a:solidFill>
                  <a:srgbClr val="FFFFFF"/>
                </a:solidFill>
                <a:latin typeface="Trebuchet MS"/>
                <a:cs typeface="Trebuchet MS"/>
              </a:rPr>
              <a:t>RDBMS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60" dirty="0">
                <a:solidFill>
                  <a:srgbClr val="FFFFFF"/>
                </a:solidFill>
                <a:latin typeface="Trebuchet MS"/>
                <a:cs typeface="Trebuchet MS"/>
              </a:rPr>
              <a:t>has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0" dirty="0">
                <a:solidFill>
                  <a:srgbClr val="FFFFFF"/>
                </a:solidFill>
                <a:latin typeface="Trebuchet MS"/>
                <a:cs typeface="Trebuchet MS"/>
              </a:rPr>
              <a:t>typical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50" dirty="0">
                <a:solidFill>
                  <a:srgbClr val="FFFFFF"/>
                </a:solidFill>
                <a:latin typeface="Trebuchet MS"/>
                <a:cs typeface="Trebuchet MS"/>
              </a:rPr>
              <a:t>schema</a:t>
            </a:r>
            <a:r>
              <a:rPr sz="13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55" dirty="0">
                <a:solidFill>
                  <a:srgbClr val="FFFFFF"/>
                </a:solidFill>
                <a:latin typeface="Trebuchet MS"/>
                <a:cs typeface="Trebuchet MS"/>
              </a:rPr>
              <a:t>design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5" dirty="0">
                <a:solidFill>
                  <a:srgbClr val="FFFFFF"/>
                </a:solidFill>
                <a:latin typeface="Trebuchet MS"/>
                <a:cs typeface="Trebuchet MS"/>
              </a:rPr>
              <a:t>that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70" dirty="0">
                <a:solidFill>
                  <a:srgbClr val="FFFFFF"/>
                </a:solidFill>
                <a:latin typeface="Trebuchet MS"/>
                <a:cs typeface="Trebuchet MS"/>
              </a:rPr>
              <a:t>shows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number</a:t>
            </a:r>
            <a:r>
              <a:rPr sz="13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0" dirty="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0" dirty="0">
                <a:solidFill>
                  <a:srgbClr val="FFFFFF"/>
                </a:solidFill>
                <a:latin typeface="Trebuchet MS"/>
                <a:cs typeface="Trebuchet MS"/>
              </a:rPr>
              <a:t>tables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40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relationship </a:t>
            </a:r>
            <a:r>
              <a:rPr sz="1300" spc="-3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0" dirty="0">
                <a:solidFill>
                  <a:srgbClr val="FFFFFF"/>
                </a:solidFill>
                <a:latin typeface="Trebuchet MS"/>
                <a:cs typeface="Trebuchet MS"/>
              </a:rPr>
              <a:t>between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40" dirty="0">
                <a:solidFill>
                  <a:srgbClr val="FFFFFF"/>
                </a:solidFill>
                <a:latin typeface="Trebuchet MS"/>
                <a:cs typeface="Trebuchet MS"/>
              </a:rPr>
              <a:t>these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0" dirty="0">
                <a:solidFill>
                  <a:srgbClr val="FFFFFF"/>
                </a:solidFill>
                <a:latin typeface="Trebuchet MS"/>
                <a:cs typeface="Trebuchet MS"/>
              </a:rPr>
              <a:t>tables</a:t>
            </a:r>
            <a:r>
              <a:rPr sz="13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whereas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95" dirty="0">
                <a:solidFill>
                  <a:srgbClr val="FFFFFF"/>
                </a:solidFill>
                <a:latin typeface="Trebuchet MS"/>
                <a:cs typeface="Trebuchet MS"/>
              </a:rPr>
              <a:t>MongoDB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is</a:t>
            </a:r>
            <a:r>
              <a:rPr sz="130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5" dirty="0">
                <a:solidFill>
                  <a:srgbClr val="FFFFFF"/>
                </a:solidFill>
                <a:latin typeface="Trebuchet MS"/>
                <a:cs typeface="Trebuchet MS"/>
              </a:rPr>
              <a:t>document-oriented.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There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is</a:t>
            </a:r>
            <a:r>
              <a:rPr sz="13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no</a:t>
            </a:r>
            <a:r>
              <a:rPr sz="13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0" dirty="0">
                <a:solidFill>
                  <a:srgbClr val="FFFFFF"/>
                </a:solidFill>
                <a:latin typeface="Trebuchet MS"/>
                <a:cs typeface="Trebuchet MS"/>
              </a:rPr>
              <a:t>concept</a:t>
            </a:r>
            <a:r>
              <a:rPr sz="13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0" dirty="0">
                <a:solidFill>
                  <a:srgbClr val="FFFFFF"/>
                </a:solidFill>
                <a:latin typeface="Trebuchet MS"/>
                <a:cs typeface="Trebuchet MS"/>
              </a:rPr>
              <a:t>of </a:t>
            </a:r>
            <a:r>
              <a:rPr sz="1300" spc="-3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50" dirty="0">
                <a:solidFill>
                  <a:srgbClr val="FFFFFF"/>
                </a:solidFill>
                <a:latin typeface="Trebuchet MS"/>
                <a:cs typeface="Trebuchet MS"/>
              </a:rPr>
              <a:t>schema</a:t>
            </a:r>
            <a:r>
              <a:rPr sz="130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or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dirty="0">
                <a:solidFill>
                  <a:srgbClr val="FFFFFF"/>
                </a:solidFill>
                <a:latin typeface="Trebuchet MS"/>
                <a:cs typeface="Trebuchet MS"/>
              </a:rPr>
              <a:t>relationship.</a:t>
            </a:r>
            <a:endParaRPr sz="13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lr>
                <a:srgbClr val="FFFFFF"/>
              </a:buClr>
              <a:buFont typeface="Lucida Sans Unicode"/>
              <a:buChar char="▪"/>
            </a:pPr>
            <a:endParaRPr sz="1300">
              <a:latin typeface="Trebuchet MS"/>
              <a:cs typeface="Trebuchet MS"/>
            </a:endParaRPr>
          </a:p>
          <a:p>
            <a:pPr marL="274320" marR="5080" indent="-262255">
              <a:lnSpc>
                <a:spcPct val="100000"/>
              </a:lnSpc>
              <a:buFont typeface="Lucida Sans Unicode"/>
              <a:buChar char="▪"/>
              <a:tabLst>
                <a:tab pos="273685" algn="l"/>
                <a:tab pos="274955" algn="l"/>
              </a:tabLst>
            </a:pP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Complex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0" dirty="0">
                <a:solidFill>
                  <a:srgbClr val="FFFFFF"/>
                </a:solidFill>
                <a:latin typeface="Trebuchet MS"/>
                <a:cs typeface="Trebuchet MS"/>
              </a:rPr>
              <a:t>transactions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are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0" dirty="0">
                <a:solidFill>
                  <a:srgbClr val="FFFFFF"/>
                </a:solidFill>
                <a:latin typeface="Trebuchet MS"/>
                <a:cs typeface="Trebuchet MS"/>
              </a:rPr>
              <a:t>not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supported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-5" dirty="0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95" dirty="0">
                <a:solidFill>
                  <a:srgbClr val="FFFFFF"/>
                </a:solidFill>
                <a:latin typeface="Trebuchet MS"/>
                <a:cs typeface="Trebuchet MS"/>
              </a:rPr>
              <a:t>MongoDB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50" dirty="0">
                <a:solidFill>
                  <a:srgbClr val="FFFFFF"/>
                </a:solidFill>
                <a:latin typeface="Trebuchet MS"/>
                <a:cs typeface="Trebuchet MS"/>
              </a:rPr>
              <a:t>because</a:t>
            </a:r>
            <a:r>
              <a:rPr sz="130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0" dirty="0">
                <a:solidFill>
                  <a:srgbClr val="FFFFFF"/>
                </a:solidFill>
                <a:latin typeface="Trebuchet MS"/>
                <a:cs typeface="Trebuchet MS"/>
              </a:rPr>
              <a:t>complex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-30" dirty="0">
                <a:solidFill>
                  <a:srgbClr val="FFFFFF"/>
                </a:solidFill>
                <a:latin typeface="Trebuchet MS"/>
                <a:cs typeface="Trebuchet MS"/>
              </a:rPr>
              <a:t>join</a:t>
            </a:r>
            <a:r>
              <a:rPr sz="13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0" dirty="0">
                <a:solidFill>
                  <a:srgbClr val="FFFFFF"/>
                </a:solidFill>
                <a:latin typeface="Trebuchet MS"/>
                <a:cs typeface="Trebuchet MS"/>
              </a:rPr>
              <a:t>operations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are </a:t>
            </a:r>
            <a:r>
              <a:rPr sz="1300" spc="-3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0" dirty="0">
                <a:solidFill>
                  <a:srgbClr val="FFFFFF"/>
                </a:solidFill>
                <a:latin typeface="Trebuchet MS"/>
                <a:cs typeface="Trebuchet MS"/>
              </a:rPr>
              <a:t>not</a:t>
            </a:r>
            <a:r>
              <a:rPr sz="13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Trebuchet MS"/>
                <a:cs typeface="Trebuchet MS"/>
              </a:rPr>
              <a:t>available.</a:t>
            </a:r>
            <a:endParaRPr sz="13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lr>
                <a:srgbClr val="FFFFFF"/>
              </a:buClr>
              <a:buFont typeface="Lucida Sans Unicode"/>
              <a:buChar char="▪"/>
            </a:pPr>
            <a:endParaRPr sz="1300">
              <a:latin typeface="Trebuchet MS"/>
              <a:cs typeface="Trebuchet MS"/>
            </a:endParaRPr>
          </a:p>
          <a:p>
            <a:pPr marL="274320" marR="13970" indent="-262255">
              <a:lnSpc>
                <a:spcPct val="100000"/>
              </a:lnSpc>
              <a:buFont typeface="Lucida Sans Unicode"/>
              <a:buChar char="▪"/>
              <a:tabLst>
                <a:tab pos="273685" algn="l"/>
                <a:tab pos="274955" algn="l"/>
              </a:tabLst>
            </a:pPr>
            <a:r>
              <a:rPr sz="1300" spc="95" dirty="0">
                <a:solidFill>
                  <a:srgbClr val="FFFFFF"/>
                </a:solidFill>
                <a:latin typeface="Trebuchet MS"/>
                <a:cs typeface="Trebuchet MS"/>
              </a:rPr>
              <a:t>MongoDB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0" dirty="0">
                <a:solidFill>
                  <a:srgbClr val="FFFFFF"/>
                </a:solidFill>
                <a:latin typeface="Trebuchet MS"/>
                <a:cs typeface="Trebuchet MS"/>
              </a:rPr>
              <a:t>allows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3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0" dirty="0">
                <a:solidFill>
                  <a:srgbClr val="FFFFFF"/>
                </a:solidFill>
                <a:latin typeface="Trebuchet MS"/>
                <a:cs typeface="Trebuchet MS"/>
              </a:rPr>
              <a:t>highly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0" dirty="0">
                <a:solidFill>
                  <a:srgbClr val="FFFFFF"/>
                </a:solidFill>
                <a:latin typeface="Trebuchet MS"/>
                <a:cs typeface="Trebuchet MS"/>
              </a:rPr>
              <a:t>ﬂexible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40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scalable</a:t>
            </a:r>
            <a:r>
              <a:rPr sz="13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0" dirty="0">
                <a:solidFill>
                  <a:srgbClr val="FFFFFF"/>
                </a:solidFill>
                <a:latin typeface="Trebuchet MS"/>
                <a:cs typeface="Trebuchet MS"/>
              </a:rPr>
              <a:t>document</a:t>
            </a:r>
            <a:r>
              <a:rPr sz="13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dirty="0">
                <a:solidFill>
                  <a:srgbClr val="FFFFFF"/>
                </a:solidFill>
                <a:latin typeface="Trebuchet MS"/>
                <a:cs typeface="Trebuchet MS"/>
              </a:rPr>
              <a:t>structure.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For</a:t>
            </a:r>
            <a:r>
              <a:rPr sz="13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dirty="0">
                <a:solidFill>
                  <a:srgbClr val="FFFFFF"/>
                </a:solidFill>
                <a:latin typeface="Trebuchet MS"/>
                <a:cs typeface="Trebuchet MS"/>
              </a:rPr>
              <a:t>example,</a:t>
            </a:r>
            <a:r>
              <a:rPr sz="13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0" dirty="0">
                <a:solidFill>
                  <a:srgbClr val="FFFFFF"/>
                </a:solidFill>
                <a:latin typeface="Trebuchet MS"/>
                <a:cs typeface="Trebuchet MS"/>
              </a:rPr>
              <a:t>one</a:t>
            </a:r>
            <a:r>
              <a:rPr sz="13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data </a:t>
            </a:r>
            <a:r>
              <a:rPr sz="1300" spc="-3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0" dirty="0">
                <a:solidFill>
                  <a:srgbClr val="FFFFFF"/>
                </a:solidFill>
                <a:latin typeface="Trebuchet MS"/>
                <a:cs typeface="Trebuchet MS"/>
              </a:rPr>
              <a:t>document</a:t>
            </a:r>
            <a:r>
              <a:rPr sz="13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0" dirty="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3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0" dirty="0">
                <a:solidFill>
                  <a:srgbClr val="FFFFFF"/>
                </a:solidFill>
                <a:latin typeface="Trebuchet MS"/>
                <a:cs typeface="Trebuchet MS"/>
              </a:rPr>
              <a:t>collection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-5" dirty="0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95" dirty="0">
                <a:solidFill>
                  <a:srgbClr val="FFFFFF"/>
                </a:solidFill>
                <a:latin typeface="Trebuchet MS"/>
                <a:cs typeface="Trebuchet MS"/>
              </a:rPr>
              <a:t>MongoDB</a:t>
            </a:r>
            <a:r>
              <a:rPr sz="13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40" dirty="0">
                <a:solidFill>
                  <a:srgbClr val="FFFFFF"/>
                </a:solidFill>
                <a:latin typeface="Trebuchet MS"/>
                <a:cs typeface="Trebuchet MS"/>
              </a:rPr>
              <a:t>can</a:t>
            </a:r>
            <a:r>
              <a:rPr sz="13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have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two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50" dirty="0">
                <a:solidFill>
                  <a:srgbClr val="FFFFFF"/>
                </a:solidFill>
                <a:latin typeface="Trebuchet MS"/>
                <a:cs typeface="Trebuchet MS"/>
              </a:rPr>
              <a:t>ﬁelds</a:t>
            </a:r>
            <a:r>
              <a:rPr sz="13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whereas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130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0" dirty="0">
                <a:solidFill>
                  <a:srgbClr val="FFFFFF"/>
                </a:solidFill>
                <a:latin typeface="Trebuchet MS"/>
                <a:cs typeface="Trebuchet MS"/>
              </a:rPr>
              <a:t>other</a:t>
            </a:r>
            <a:r>
              <a:rPr sz="13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0" dirty="0">
                <a:solidFill>
                  <a:srgbClr val="FFFFFF"/>
                </a:solidFill>
                <a:latin typeface="Trebuchet MS"/>
                <a:cs typeface="Trebuchet MS"/>
              </a:rPr>
              <a:t>document</a:t>
            </a:r>
            <a:r>
              <a:rPr sz="13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-5" dirty="0">
                <a:solidFill>
                  <a:srgbClr val="FFFFFF"/>
                </a:solidFill>
                <a:latin typeface="Trebuchet MS"/>
                <a:cs typeface="Trebuchet MS"/>
              </a:rPr>
              <a:t>in </a:t>
            </a:r>
            <a:r>
              <a:rPr sz="13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13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60" dirty="0">
                <a:solidFill>
                  <a:srgbClr val="FFFFFF"/>
                </a:solidFill>
                <a:latin typeface="Trebuchet MS"/>
                <a:cs typeface="Trebuchet MS"/>
              </a:rPr>
              <a:t>same</a:t>
            </a:r>
            <a:r>
              <a:rPr sz="130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0" dirty="0">
                <a:solidFill>
                  <a:srgbClr val="FFFFFF"/>
                </a:solidFill>
                <a:latin typeface="Trebuchet MS"/>
                <a:cs typeface="Trebuchet MS"/>
              </a:rPr>
              <a:t>collection</a:t>
            </a:r>
            <a:r>
              <a:rPr sz="13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40" dirty="0">
                <a:solidFill>
                  <a:srgbClr val="FFFFFF"/>
                </a:solidFill>
                <a:latin typeface="Trebuchet MS"/>
                <a:cs typeface="Trebuchet MS"/>
              </a:rPr>
              <a:t>can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have</a:t>
            </a:r>
            <a:r>
              <a:rPr sz="13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-35" dirty="0">
                <a:solidFill>
                  <a:srgbClr val="FFFFFF"/>
                </a:solidFill>
                <a:latin typeface="Trebuchet MS"/>
                <a:cs typeface="Trebuchet MS"/>
              </a:rPr>
              <a:t>four.</a:t>
            </a:r>
            <a:endParaRPr sz="1300">
              <a:latin typeface="Trebuchet MS"/>
              <a:cs typeface="Trebuchet MS"/>
            </a:endParaRP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3999" cy="5143499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3999" cy="51434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400779"/>
              <a:ext cx="9144000" cy="4312285"/>
            </a:xfrm>
            <a:custGeom>
              <a:avLst/>
              <a:gdLst/>
              <a:ahLst/>
              <a:cxnLst/>
              <a:rect l="l" t="t" r="r" b="b"/>
              <a:pathLst>
                <a:path w="9144000" h="4312285">
                  <a:moveTo>
                    <a:pt x="9143999" y="4311897"/>
                  </a:moveTo>
                  <a:lnTo>
                    <a:pt x="0" y="4311897"/>
                  </a:lnTo>
                  <a:lnTo>
                    <a:pt x="0" y="0"/>
                  </a:lnTo>
                  <a:lnTo>
                    <a:pt x="9143999" y="0"/>
                  </a:lnTo>
                  <a:lnTo>
                    <a:pt x="9143999" y="4311897"/>
                  </a:lnTo>
                  <a:close/>
                </a:path>
              </a:pathLst>
            </a:custGeom>
            <a:solidFill>
              <a:srgbClr val="2236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582550"/>
              <a:ext cx="144780" cy="323850"/>
            </a:xfrm>
            <a:custGeom>
              <a:avLst/>
              <a:gdLst/>
              <a:ahLst/>
              <a:cxnLst/>
              <a:rect l="l" t="t" r="r" b="b"/>
              <a:pathLst>
                <a:path w="144780" h="323850">
                  <a:moveTo>
                    <a:pt x="144710" y="323529"/>
                  </a:moveTo>
                  <a:lnTo>
                    <a:pt x="0" y="323529"/>
                  </a:lnTo>
                  <a:lnTo>
                    <a:pt x="0" y="0"/>
                  </a:lnTo>
                  <a:lnTo>
                    <a:pt x="144710" y="0"/>
                  </a:lnTo>
                  <a:lnTo>
                    <a:pt x="144710" y="323529"/>
                  </a:lnTo>
                  <a:close/>
                </a:path>
              </a:pathLst>
            </a:custGeom>
            <a:solidFill>
              <a:srgbClr val="C88C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36397" y="621863"/>
            <a:ext cx="1991360" cy="25907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145" dirty="0"/>
              <a:t>RD</a:t>
            </a:r>
            <a:r>
              <a:rPr spc="155" dirty="0"/>
              <a:t>B</a:t>
            </a:r>
            <a:r>
              <a:rPr spc="335" dirty="0"/>
              <a:t>M</a:t>
            </a:r>
            <a:r>
              <a:rPr spc="235" dirty="0"/>
              <a:t>S</a:t>
            </a:r>
            <a:r>
              <a:rPr spc="-114" dirty="0"/>
              <a:t> </a:t>
            </a:r>
            <a:r>
              <a:rPr spc="-20" dirty="0"/>
              <a:t>v</a:t>
            </a:r>
            <a:r>
              <a:rPr spc="160" dirty="0"/>
              <a:t>s</a:t>
            </a:r>
            <a:r>
              <a:rPr spc="-120" dirty="0"/>
              <a:t> </a:t>
            </a:r>
            <a:r>
              <a:rPr spc="260" dirty="0"/>
              <a:t>M</a:t>
            </a:r>
            <a:r>
              <a:rPr spc="85" dirty="0"/>
              <a:t>on</a:t>
            </a:r>
            <a:r>
              <a:rPr spc="55" dirty="0"/>
              <a:t>g</a:t>
            </a:r>
            <a:r>
              <a:rPr spc="5" dirty="0"/>
              <a:t>o</a:t>
            </a:r>
            <a:r>
              <a:rPr spc="50" dirty="0"/>
              <a:t>DB: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60517" y="941223"/>
            <a:ext cx="7308850" cy="1412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74320" indent="-262255">
              <a:lnSpc>
                <a:spcPct val="100000"/>
              </a:lnSpc>
              <a:spcBef>
                <a:spcPts val="100"/>
              </a:spcBef>
              <a:buFont typeface="Lucida Sans Unicode"/>
              <a:buChar char="▪"/>
              <a:tabLst>
                <a:tab pos="273685" algn="l"/>
                <a:tab pos="274955" algn="l"/>
              </a:tabLst>
            </a:pPr>
            <a:r>
              <a:rPr sz="1300" spc="95" dirty="0">
                <a:solidFill>
                  <a:srgbClr val="FFFFFF"/>
                </a:solidFill>
                <a:latin typeface="Trebuchet MS"/>
                <a:cs typeface="Trebuchet MS"/>
              </a:rPr>
              <a:t>MongoDB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is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5" dirty="0">
                <a:solidFill>
                  <a:srgbClr val="FFFFFF"/>
                </a:solidFill>
                <a:latin typeface="Trebuchet MS"/>
                <a:cs typeface="Trebuchet MS"/>
              </a:rPr>
              <a:t>faster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75" dirty="0">
                <a:solidFill>
                  <a:srgbClr val="FFFFFF"/>
                </a:solidFill>
                <a:latin typeface="Trebuchet MS"/>
                <a:cs typeface="Trebuchet MS"/>
              </a:rPr>
              <a:t>as</a:t>
            </a:r>
            <a:r>
              <a:rPr sz="13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0" dirty="0">
                <a:solidFill>
                  <a:srgbClr val="FFFFFF"/>
                </a:solidFill>
                <a:latin typeface="Trebuchet MS"/>
                <a:cs typeface="Trebuchet MS"/>
              </a:rPr>
              <a:t>compared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13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65" dirty="0">
                <a:solidFill>
                  <a:srgbClr val="FFFFFF"/>
                </a:solidFill>
                <a:latin typeface="Trebuchet MS"/>
                <a:cs typeface="Trebuchet MS"/>
              </a:rPr>
              <a:t>RDBMS</a:t>
            </a:r>
            <a:r>
              <a:rPr sz="13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due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13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0" dirty="0">
                <a:solidFill>
                  <a:srgbClr val="FFFFFF"/>
                </a:solidFill>
                <a:latin typeface="Trebuchet MS"/>
                <a:cs typeface="Trebuchet MS"/>
              </a:rPr>
              <a:t>efﬁcient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0" dirty="0">
                <a:solidFill>
                  <a:srgbClr val="FFFFFF"/>
                </a:solidFill>
                <a:latin typeface="Trebuchet MS"/>
                <a:cs typeface="Trebuchet MS"/>
              </a:rPr>
              <a:t>indexing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40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40" dirty="0">
                <a:solidFill>
                  <a:srgbClr val="FFFFFF"/>
                </a:solidFill>
                <a:latin typeface="Trebuchet MS"/>
                <a:cs typeface="Trebuchet MS"/>
              </a:rPr>
              <a:t>storage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0" dirty="0">
                <a:solidFill>
                  <a:srgbClr val="FFFFFF"/>
                </a:solidFill>
                <a:latin typeface="Trebuchet MS"/>
                <a:cs typeface="Trebuchet MS"/>
              </a:rPr>
              <a:t>techniques.</a:t>
            </a:r>
            <a:endParaRPr sz="13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lr>
                <a:srgbClr val="FFFFFF"/>
              </a:buClr>
              <a:buFont typeface="Lucida Sans Unicode"/>
              <a:buChar char="▪"/>
            </a:pPr>
            <a:endParaRPr sz="1300">
              <a:latin typeface="Trebuchet MS"/>
              <a:cs typeface="Trebuchet MS"/>
            </a:endParaRPr>
          </a:p>
          <a:p>
            <a:pPr marL="274320" marR="69850" indent="-262255">
              <a:lnSpc>
                <a:spcPct val="100000"/>
              </a:lnSpc>
              <a:buFont typeface="Lucida Sans Unicode"/>
              <a:buChar char="▪"/>
              <a:tabLst>
                <a:tab pos="273685" algn="l"/>
                <a:tab pos="274955" algn="l"/>
              </a:tabLst>
            </a:pP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There</a:t>
            </a:r>
            <a:r>
              <a:rPr sz="13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are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5" dirty="0">
                <a:solidFill>
                  <a:srgbClr val="FFFFFF"/>
                </a:solidFill>
                <a:latin typeface="Trebuchet MS"/>
                <a:cs typeface="Trebuchet MS"/>
              </a:rPr>
              <a:t>few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0" dirty="0">
                <a:solidFill>
                  <a:srgbClr val="FFFFFF"/>
                </a:solidFill>
                <a:latin typeface="Trebuchet MS"/>
                <a:cs typeface="Trebuchet MS"/>
              </a:rPr>
              <a:t>terms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5" dirty="0">
                <a:solidFill>
                  <a:srgbClr val="FFFFFF"/>
                </a:solidFill>
                <a:latin typeface="Trebuchet MS"/>
                <a:cs typeface="Trebuchet MS"/>
              </a:rPr>
              <a:t>that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are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5" dirty="0">
                <a:solidFill>
                  <a:srgbClr val="FFFFFF"/>
                </a:solidFill>
                <a:latin typeface="Trebuchet MS"/>
                <a:cs typeface="Trebuchet MS"/>
              </a:rPr>
              <a:t>related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-5" dirty="0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both</a:t>
            </a:r>
            <a:r>
              <a:rPr sz="13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0" dirty="0">
                <a:solidFill>
                  <a:srgbClr val="FFFFFF"/>
                </a:solidFill>
                <a:latin typeface="Trebuchet MS"/>
                <a:cs typeface="Trebuchet MS"/>
              </a:rPr>
              <a:t>databases.</a:t>
            </a:r>
            <a:r>
              <a:rPr sz="1300" spc="-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5" dirty="0">
                <a:solidFill>
                  <a:srgbClr val="FFFFFF"/>
                </a:solidFill>
                <a:latin typeface="Trebuchet MS"/>
                <a:cs typeface="Trebuchet MS"/>
              </a:rPr>
              <a:t>What’s</a:t>
            </a:r>
            <a:r>
              <a:rPr sz="130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0" dirty="0">
                <a:solidFill>
                  <a:srgbClr val="FFFFFF"/>
                </a:solidFill>
                <a:latin typeface="Trebuchet MS"/>
                <a:cs typeface="Trebuchet MS"/>
              </a:rPr>
              <a:t>called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5" dirty="0">
                <a:solidFill>
                  <a:srgbClr val="FFFFFF"/>
                </a:solidFill>
                <a:latin typeface="Trebuchet MS"/>
                <a:cs typeface="Trebuchet MS"/>
              </a:rPr>
              <a:t>Table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-5" dirty="0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65" dirty="0">
                <a:solidFill>
                  <a:srgbClr val="FFFFFF"/>
                </a:solidFill>
                <a:latin typeface="Trebuchet MS"/>
                <a:cs typeface="Trebuchet MS"/>
              </a:rPr>
              <a:t>RDBMS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is </a:t>
            </a:r>
            <a:r>
              <a:rPr sz="1300" spc="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0" dirty="0">
                <a:solidFill>
                  <a:srgbClr val="FFFFFF"/>
                </a:solidFill>
                <a:latin typeface="Trebuchet MS"/>
                <a:cs typeface="Trebuchet MS"/>
              </a:rPr>
              <a:t>called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a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Collection </a:t>
            </a:r>
            <a:r>
              <a:rPr sz="1300" spc="-5" dirty="0">
                <a:solidFill>
                  <a:srgbClr val="FFFFFF"/>
                </a:solidFill>
                <a:latin typeface="Trebuchet MS"/>
                <a:cs typeface="Trebuchet MS"/>
              </a:rPr>
              <a:t>in </a:t>
            </a:r>
            <a:r>
              <a:rPr sz="1300" spc="60" dirty="0">
                <a:solidFill>
                  <a:srgbClr val="FFFFFF"/>
                </a:solidFill>
                <a:latin typeface="Trebuchet MS"/>
                <a:cs typeface="Trebuchet MS"/>
              </a:rPr>
              <a:t>MongoDB. </a:t>
            </a:r>
            <a:r>
              <a:rPr sz="1300" spc="5" dirty="0">
                <a:solidFill>
                  <a:srgbClr val="FFFFFF"/>
                </a:solidFill>
                <a:latin typeface="Trebuchet MS"/>
                <a:cs typeface="Trebuchet MS"/>
              </a:rPr>
              <a:t>Similarly,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a </a:t>
            </a:r>
            <a:r>
              <a:rPr sz="1300" spc="5" dirty="0">
                <a:solidFill>
                  <a:srgbClr val="FFFFFF"/>
                </a:solidFill>
                <a:latin typeface="Trebuchet MS"/>
                <a:cs typeface="Trebuchet MS"/>
              </a:rPr>
              <a:t>Table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is </a:t>
            </a:r>
            <a:r>
              <a:rPr sz="1300" spc="20" dirty="0">
                <a:solidFill>
                  <a:srgbClr val="FFFFFF"/>
                </a:solidFill>
                <a:latin typeface="Trebuchet MS"/>
                <a:cs typeface="Trebuchet MS"/>
              </a:rPr>
              <a:t>called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a Document </a:t>
            </a:r>
            <a:r>
              <a:rPr sz="1300" spc="40" dirty="0">
                <a:solidFill>
                  <a:srgbClr val="FFFFFF"/>
                </a:solidFill>
                <a:latin typeface="Trebuchet MS"/>
                <a:cs typeface="Trebuchet MS"/>
              </a:rPr>
              <a:t>and </a:t>
            </a:r>
            <a:r>
              <a:rPr sz="1300" spc="155" dirty="0">
                <a:solidFill>
                  <a:srgbClr val="FFFFFF"/>
                </a:solidFill>
                <a:latin typeface="Trebuchet MS"/>
                <a:cs typeface="Trebuchet MS"/>
              </a:rPr>
              <a:t>A </a:t>
            </a:r>
            <a:r>
              <a:rPr sz="1300" spc="40" dirty="0">
                <a:solidFill>
                  <a:srgbClr val="FFFFFF"/>
                </a:solidFill>
                <a:latin typeface="Trebuchet MS"/>
                <a:cs typeface="Trebuchet MS"/>
              </a:rPr>
              <a:t>Column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is </a:t>
            </a:r>
            <a:r>
              <a:rPr sz="1300" spc="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0" dirty="0">
                <a:solidFill>
                  <a:srgbClr val="FFFFFF"/>
                </a:solidFill>
                <a:latin typeface="Trebuchet MS"/>
                <a:cs typeface="Trebuchet MS"/>
              </a:rPr>
              <a:t>called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-20" dirty="0">
                <a:solidFill>
                  <a:srgbClr val="FFFFFF"/>
                </a:solidFill>
                <a:latin typeface="Trebuchet MS"/>
                <a:cs typeface="Trebuchet MS"/>
              </a:rPr>
              <a:t>Field.</a:t>
            </a:r>
            <a:r>
              <a:rPr sz="13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95" dirty="0">
                <a:solidFill>
                  <a:srgbClr val="FFFFFF"/>
                </a:solidFill>
                <a:latin typeface="Trebuchet MS"/>
                <a:cs typeface="Trebuchet MS"/>
              </a:rPr>
              <a:t>MongoDB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5" dirty="0">
                <a:solidFill>
                  <a:srgbClr val="FFFFFF"/>
                </a:solidFill>
                <a:latin typeface="Trebuchet MS"/>
                <a:cs typeface="Trebuchet MS"/>
              </a:rPr>
              <a:t>provides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3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default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‘_id’</a:t>
            </a:r>
            <a:r>
              <a:rPr sz="130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-40" dirty="0">
                <a:solidFill>
                  <a:srgbClr val="FFFFFF"/>
                </a:solidFill>
                <a:latin typeface="Trebuchet MS"/>
                <a:cs typeface="Trebuchet MS"/>
              </a:rPr>
              <a:t>(if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0" dirty="0">
                <a:solidFill>
                  <a:srgbClr val="FFFFFF"/>
                </a:solidFill>
                <a:latin typeface="Trebuchet MS"/>
                <a:cs typeface="Trebuchet MS"/>
              </a:rPr>
              <a:t>not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provided</a:t>
            </a:r>
            <a:r>
              <a:rPr sz="13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-5" dirty="0">
                <a:solidFill>
                  <a:srgbClr val="FFFFFF"/>
                </a:solidFill>
                <a:latin typeface="Trebuchet MS"/>
                <a:cs typeface="Trebuchet MS"/>
              </a:rPr>
              <a:t>explicitly)</a:t>
            </a:r>
            <a:r>
              <a:rPr sz="13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5" dirty="0">
                <a:solidFill>
                  <a:srgbClr val="FFFFFF"/>
                </a:solidFill>
                <a:latin typeface="Trebuchet MS"/>
                <a:cs typeface="Trebuchet MS"/>
              </a:rPr>
              <a:t>which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is</a:t>
            </a:r>
            <a:r>
              <a:rPr sz="13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5" dirty="0">
                <a:solidFill>
                  <a:srgbClr val="FFFFFF"/>
                </a:solidFill>
                <a:latin typeface="Trebuchet MS"/>
                <a:cs typeface="Trebuchet MS"/>
              </a:rPr>
              <a:t>12-byte </a:t>
            </a:r>
            <a:r>
              <a:rPr sz="1300" spc="-3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5" dirty="0">
                <a:solidFill>
                  <a:srgbClr val="FFFFFF"/>
                </a:solidFill>
                <a:latin typeface="Trebuchet MS"/>
                <a:cs typeface="Trebuchet MS"/>
              </a:rPr>
              <a:t>hexadecimal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number </a:t>
            </a:r>
            <a:r>
              <a:rPr sz="1300" spc="5" dirty="0">
                <a:solidFill>
                  <a:srgbClr val="FFFFFF"/>
                </a:solidFill>
                <a:latin typeface="Trebuchet MS"/>
                <a:cs typeface="Trebuchet MS"/>
              </a:rPr>
              <a:t>that </a:t>
            </a:r>
            <a:r>
              <a:rPr sz="1300" spc="65" dirty="0">
                <a:solidFill>
                  <a:srgbClr val="FFFFFF"/>
                </a:solidFill>
                <a:latin typeface="Trebuchet MS"/>
                <a:cs typeface="Trebuchet MS"/>
              </a:rPr>
              <a:t>assures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the </a:t>
            </a:r>
            <a:r>
              <a:rPr sz="1300" spc="45" dirty="0">
                <a:solidFill>
                  <a:srgbClr val="FFFFFF"/>
                </a:solidFill>
                <a:latin typeface="Trebuchet MS"/>
                <a:cs typeface="Trebuchet MS"/>
              </a:rPr>
              <a:t>uniqueness </a:t>
            </a:r>
            <a:r>
              <a:rPr sz="1300" spc="20" dirty="0">
                <a:solidFill>
                  <a:srgbClr val="FFFFFF"/>
                </a:solidFill>
                <a:latin typeface="Trebuchet MS"/>
                <a:cs typeface="Trebuchet MS"/>
              </a:rPr>
              <a:t>of every </a:t>
            </a:r>
            <a:r>
              <a:rPr sz="1300" spc="5" dirty="0">
                <a:solidFill>
                  <a:srgbClr val="FFFFFF"/>
                </a:solidFill>
                <a:latin typeface="Trebuchet MS"/>
                <a:cs typeface="Trebuchet MS"/>
              </a:rPr>
              <a:t>document. </a:t>
            </a:r>
            <a:r>
              <a:rPr sz="1300" spc="-10" dirty="0">
                <a:solidFill>
                  <a:srgbClr val="FFFFFF"/>
                </a:solidFill>
                <a:latin typeface="Trebuchet MS"/>
                <a:cs typeface="Trebuchet MS"/>
              </a:rPr>
              <a:t>It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is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similar </a:t>
            </a:r>
            <a:r>
              <a:rPr sz="1300" dirty="0">
                <a:solidFill>
                  <a:srgbClr val="FFFFFF"/>
                </a:solidFill>
                <a:latin typeface="Trebuchet MS"/>
                <a:cs typeface="Trebuchet MS"/>
              </a:rPr>
              <a:t>to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the </a:t>
            </a:r>
            <a:r>
              <a:rPr sz="1300" spc="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5" dirty="0">
                <a:solidFill>
                  <a:srgbClr val="FFFFFF"/>
                </a:solidFill>
                <a:latin typeface="Trebuchet MS"/>
                <a:cs typeface="Trebuchet MS"/>
              </a:rPr>
              <a:t>Primary</a:t>
            </a:r>
            <a:r>
              <a:rPr sz="13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key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-5" dirty="0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00" dirty="0">
                <a:solidFill>
                  <a:srgbClr val="FFFFFF"/>
                </a:solidFill>
                <a:latin typeface="Trebuchet MS"/>
                <a:cs typeface="Trebuchet MS"/>
              </a:rPr>
              <a:t>RDBMS.</a:t>
            </a:r>
            <a:endParaRPr sz="1300">
              <a:latin typeface="Trebuchet MS"/>
              <a:cs typeface="Trebuchet MS"/>
            </a:endParaRP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3999" cy="5143499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3999" cy="51434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400779"/>
              <a:ext cx="9144000" cy="4312285"/>
            </a:xfrm>
            <a:custGeom>
              <a:avLst/>
              <a:gdLst/>
              <a:ahLst/>
              <a:cxnLst/>
              <a:rect l="l" t="t" r="r" b="b"/>
              <a:pathLst>
                <a:path w="9144000" h="4312285">
                  <a:moveTo>
                    <a:pt x="9143999" y="4311897"/>
                  </a:moveTo>
                  <a:lnTo>
                    <a:pt x="0" y="4311897"/>
                  </a:lnTo>
                  <a:lnTo>
                    <a:pt x="0" y="0"/>
                  </a:lnTo>
                  <a:lnTo>
                    <a:pt x="9143999" y="0"/>
                  </a:lnTo>
                  <a:lnTo>
                    <a:pt x="9143999" y="4311897"/>
                  </a:lnTo>
                  <a:close/>
                </a:path>
              </a:pathLst>
            </a:custGeom>
            <a:solidFill>
              <a:srgbClr val="2236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582550"/>
              <a:ext cx="144780" cy="323850"/>
            </a:xfrm>
            <a:custGeom>
              <a:avLst/>
              <a:gdLst/>
              <a:ahLst/>
              <a:cxnLst/>
              <a:rect l="l" t="t" r="r" b="b"/>
              <a:pathLst>
                <a:path w="144780" h="323850">
                  <a:moveTo>
                    <a:pt x="144710" y="323529"/>
                  </a:moveTo>
                  <a:lnTo>
                    <a:pt x="0" y="323529"/>
                  </a:lnTo>
                  <a:lnTo>
                    <a:pt x="0" y="0"/>
                  </a:lnTo>
                  <a:lnTo>
                    <a:pt x="144710" y="0"/>
                  </a:lnTo>
                  <a:lnTo>
                    <a:pt x="144710" y="323529"/>
                  </a:lnTo>
                  <a:close/>
                </a:path>
              </a:pathLst>
            </a:custGeom>
            <a:solidFill>
              <a:srgbClr val="C88C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36397" y="621863"/>
            <a:ext cx="2076450" cy="25907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25" dirty="0"/>
              <a:t>F</a:t>
            </a:r>
            <a:r>
              <a:rPr spc="10" dirty="0"/>
              <a:t>e</a:t>
            </a:r>
            <a:r>
              <a:rPr spc="35" dirty="0"/>
              <a:t>a</a:t>
            </a:r>
            <a:r>
              <a:rPr spc="30" dirty="0"/>
              <a:t>t</a:t>
            </a:r>
            <a:r>
              <a:rPr spc="20" dirty="0"/>
              <a:t>u</a:t>
            </a:r>
            <a:r>
              <a:rPr spc="-20" dirty="0"/>
              <a:t>r</a:t>
            </a:r>
            <a:r>
              <a:rPr spc="15" dirty="0"/>
              <a:t>e</a:t>
            </a:r>
            <a:r>
              <a:rPr spc="160" dirty="0"/>
              <a:t>s</a:t>
            </a:r>
            <a:r>
              <a:rPr spc="-130" dirty="0"/>
              <a:t> </a:t>
            </a:r>
            <a:r>
              <a:rPr spc="5" dirty="0"/>
              <a:t>o</a:t>
            </a:r>
            <a:r>
              <a:rPr spc="50" dirty="0"/>
              <a:t>f</a:t>
            </a:r>
            <a:r>
              <a:rPr spc="-110" dirty="0"/>
              <a:t> </a:t>
            </a:r>
            <a:r>
              <a:rPr spc="260" dirty="0"/>
              <a:t>M</a:t>
            </a:r>
            <a:r>
              <a:rPr spc="85" dirty="0"/>
              <a:t>on</a:t>
            </a:r>
            <a:r>
              <a:rPr spc="55" dirty="0"/>
              <a:t>g</a:t>
            </a:r>
            <a:r>
              <a:rPr spc="5" dirty="0"/>
              <a:t>o</a:t>
            </a:r>
            <a:r>
              <a:rPr spc="50" dirty="0"/>
              <a:t>DB: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60517" y="941223"/>
            <a:ext cx="7310755" cy="1610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74320" marR="5080" indent="-262255">
              <a:lnSpc>
                <a:spcPct val="100000"/>
              </a:lnSpc>
              <a:spcBef>
                <a:spcPts val="100"/>
              </a:spcBef>
              <a:buClr>
                <a:srgbClr val="FFFFFF"/>
              </a:buClr>
              <a:buFont typeface="Arial"/>
              <a:buChar char="▪"/>
              <a:tabLst>
                <a:tab pos="273685" algn="l"/>
                <a:tab pos="274955" algn="l"/>
              </a:tabLst>
            </a:pPr>
            <a:r>
              <a:rPr sz="1300" b="1" spc="25" dirty="0">
                <a:solidFill>
                  <a:srgbClr val="C88C31"/>
                </a:solidFill>
                <a:latin typeface="Trebuchet MS"/>
                <a:cs typeface="Trebuchet MS"/>
              </a:rPr>
              <a:t>Document</a:t>
            </a:r>
            <a:r>
              <a:rPr sz="1300" b="1" spc="-100" dirty="0">
                <a:solidFill>
                  <a:srgbClr val="C88C31"/>
                </a:solidFill>
                <a:latin typeface="Trebuchet MS"/>
                <a:cs typeface="Trebuchet MS"/>
              </a:rPr>
              <a:t> </a:t>
            </a:r>
            <a:r>
              <a:rPr sz="1300" b="1" spc="-15" dirty="0">
                <a:solidFill>
                  <a:srgbClr val="C88C31"/>
                </a:solidFill>
                <a:latin typeface="Trebuchet MS"/>
                <a:cs typeface="Trebuchet MS"/>
              </a:rPr>
              <a:t>Oriented:</a:t>
            </a:r>
            <a:r>
              <a:rPr sz="1300" b="1" spc="-100" dirty="0">
                <a:solidFill>
                  <a:srgbClr val="C88C31"/>
                </a:solidFill>
                <a:latin typeface="Trebuchet MS"/>
                <a:cs typeface="Trebuchet MS"/>
              </a:rPr>
              <a:t> </a:t>
            </a:r>
            <a:r>
              <a:rPr sz="1300" spc="95" dirty="0">
                <a:solidFill>
                  <a:srgbClr val="FFFFFF"/>
                </a:solidFill>
                <a:latin typeface="Trebuchet MS"/>
                <a:cs typeface="Trebuchet MS"/>
              </a:rPr>
              <a:t>MongoDB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40" dirty="0">
                <a:solidFill>
                  <a:srgbClr val="FFFFFF"/>
                </a:solidFill>
                <a:latin typeface="Trebuchet MS"/>
                <a:cs typeface="Trebuchet MS"/>
              </a:rPr>
              <a:t>stores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main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subject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-5" dirty="0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0" dirty="0">
                <a:solidFill>
                  <a:srgbClr val="FFFFFF"/>
                </a:solidFill>
                <a:latin typeface="Trebuchet MS"/>
                <a:cs typeface="Trebuchet MS"/>
              </a:rPr>
              <a:t>minimal</a:t>
            </a:r>
            <a:r>
              <a:rPr sz="13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number</a:t>
            </a:r>
            <a:r>
              <a:rPr sz="13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0" dirty="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40" dirty="0">
                <a:solidFill>
                  <a:srgbClr val="FFFFFF"/>
                </a:solidFill>
                <a:latin typeface="Trebuchet MS"/>
                <a:cs typeface="Trebuchet MS"/>
              </a:rPr>
              <a:t>documents </a:t>
            </a:r>
            <a:r>
              <a:rPr sz="1300" spc="-3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40" dirty="0">
                <a:solidFill>
                  <a:srgbClr val="FFFFFF"/>
                </a:solidFill>
                <a:latin typeface="Trebuchet MS"/>
                <a:cs typeface="Trebuchet MS"/>
              </a:rPr>
              <a:t>and </a:t>
            </a:r>
            <a:r>
              <a:rPr sz="1300" spc="10" dirty="0">
                <a:solidFill>
                  <a:srgbClr val="FFFFFF"/>
                </a:solidFill>
                <a:latin typeface="Trebuchet MS"/>
                <a:cs typeface="Trebuchet MS"/>
              </a:rPr>
              <a:t>not </a:t>
            </a:r>
            <a:r>
              <a:rPr sz="1300" spc="45" dirty="0">
                <a:solidFill>
                  <a:srgbClr val="FFFFFF"/>
                </a:solidFill>
                <a:latin typeface="Trebuchet MS"/>
                <a:cs typeface="Trebuchet MS"/>
              </a:rPr>
              <a:t>by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breaking </a:t>
            </a:r>
            <a:r>
              <a:rPr sz="1300" spc="-35" dirty="0">
                <a:solidFill>
                  <a:srgbClr val="FFFFFF"/>
                </a:solidFill>
                <a:latin typeface="Trebuchet MS"/>
                <a:cs typeface="Trebuchet MS"/>
              </a:rPr>
              <a:t>it </a:t>
            </a:r>
            <a:r>
              <a:rPr sz="1300" spc="45" dirty="0">
                <a:solidFill>
                  <a:srgbClr val="FFFFFF"/>
                </a:solidFill>
                <a:latin typeface="Trebuchet MS"/>
                <a:cs typeface="Trebuchet MS"/>
              </a:rPr>
              <a:t>up </a:t>
            </a:r>
            <a:r>
              <a:rPr sz="1300" spc="-10" dirty="0">
                <a:solidFill>
                  <a:srgbClr val="FFFFFF"/>
                </a:solidFill>
                <a:latin typeface="Trebuchet MS"/>
                <a:cs typeface="Trebuchet MS"/>
              </a:rPr>
              <a:t>into </a:t>
            </a:r>
            <a:r>
              <a:rPr sz="1300" spc="5" dirty="0">
                <a:solidFill>
                  <a:srgbClr val="FFFFFF"/>
                </a:solidFill>
                <a:latin typeface="Trebuchet MS"/>
                <a:cs typeface="Trebuchet MS"/>
              </a:rPr>
              <a:t>multiple relational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structures </a:t>
            </a:r>
            <a:r>
              <a:rPr sz="1300" spc="5" dirty="0">
                <a:solidFill>
                  <a:srgbClr val="FFFFFF"/>
                </a:solidFill>
                <a:latin typeface="Trebuchet MS"/>
                <a:cs typeface="Trebuchet MS"/>
              </a:rPr>
              <a:t>like </a:t>
            </a:r>
            <a:r>
              <a:rPr sz="1300" spc="100" dirty="0">
                <a:solidFill>
                  <a:srgbClr val="FFFFFF"/>
                </a:solidFill>
                <a:latin typeface="Trebuchet MS"/>
                <a:cs typeface="Trebuchet MS"/>
              </a:rPr>
              <a:t>RDBMS.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For </a:t>
            </a:r>
            <a:r>
              <a:rPr sz="1300" dirty="0">
                <a:solidFill>
                  <a:srgbClr val="FFFFFF"/>
                </a:solidFill>
                <a:latin typeface="Trebuchet MS"/>
                <a:cs typeface="Trebuchet MS"/>
              </a:rPr>
              <a:t>example, </a:t>
            </a:r>
            <a:r>
              <a:rPr sz="1300" spc="-35" dirty="0">
                <a:solidFill>
                  <a:srgbClr val="FFFFFF"/>
                </a:solidFill>
                <a:latin typeface="Trebuchet MS"/>
                <a:cs typeface="Trebuchet MS"/>
              </a:rPr>
              <a:t>it </a:t>
            </a:r>
            <a:r>
              <a:rPr sz="1300" spc="-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40" dirty="0">
                <a:solidFill>
                  <a:srgbClr val="FFFFFF"/>
                </a:solidFill>
                <a:latin typeface="Trebuchet MS"/>
                <a:cs typeface="Trebuchet MS"/>
              </a:rPr>
              <a:t>stores </a:t>
            </a:r>
            <a:r>
              <a:rPr sz="1300" spc="10" dirty="0">
                <a:solidFill>
                  <a:srgbClr val="FFFFFF"/>
                </a:solidFill>
                <a:latin typeface="Trebuchet MS"/>
                <a:cs typeface="Trebuchet MS"/>
              </a:rPr>
              <a:t>all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the </a:t>
            </a:r>
            <a:r>
              <a:rPr sz="1300" spc="5" dirty="0">
                <a:solidFill>
                  <a:srgbClr val="FFFFFF"/>
                </a:solidFill>
                <a:latin typeface="Trebuchet MS"/>
                <a:cs typeface="Trebuchet MS"/>
              </a:rPr>
              <a:t>information </a:t>
            </a:r>
            <a:r>
              <a:rPr sz="1300" spc="20" dirty="0">
                <a:solidFill>
                  <a:srgbClr val="FFFFFF"/>
                </a:solidFill>
                <a:latin typeface="Trebuchet MS"/>
                <a:cs typeface="Trebuchet MS"/>
              </a:rPr>
              <a:t>of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a </a:t>
            </a:r>
            <a:r>
              <a:rPr sz="1300" spc="25" dirty="0">
                <a:solidFill>
                  <a:srgbClr val="FFFFFF"/>
                </a:solidFill>
                <a:latin typeface="Trebuchet MS"/>
                <a:cs typeface="Trebuchet MS"/>
              </a:rPr>
              <a:t>computer </a:t>
            </a:r>
            <a:r>
              <a:rPr sz="1300" spc="-5" dirty="0">
                <a:solidFill>
                  <a:srgbClr val="FFFFFF"/>
                </a:solidFill>
                <a:latin typeface="Trebuchet MS"/>
                <a:cs typeface="Trebuchet MS"/>
              </a:rPr>
              <a:t>in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a </a:t>
            </a:r>
            <a:r>
              <a:rPr sz="1300" spc="45" dirty="0">
                <a:solidFill>
                  <a:srgbClr val="FFFFFF"/>
                </a:solidFill>
                <a:latin typeface="Trebuchet MS"/>
                <a:cs typeface="Trebuchet MS"/>
              </a:rPr>
              <a:t>single </a:t>
            </a:r>
            <a:r>
              <a:rPr sz="1300" spc="30" dirty="0">
                <a:solidFill>
                  <a:srgbClr val="FFFFFF"/>
                </a:solidFill>
                <a:latin typeface="Trebuchet MS"/>
                <a:cs typeface="Trebuchet MS"/>
              </a:rPr>
              <a:t>document </a:t>
            </a:r>
            <a:r>
              <a:rPr sz="1300" spc="20" dirty="0">
                <a:solidFill>
                  <a:srgbClr val="FFFFFF"/>
                </a:solidFill>
                <a:latin typeface="Trebuchet MS"/>
                <a:cs typeface="Trebuchet MS"/>
              </a:rPr>
              <a:t>called </a:t>
            </a:r>
            <a:r>
              <a:rPr sz="1300" spc="30" dirty="0">
                <a:solidFill>
                  <a:srgbClr val="FFFFFF"/>
                </a:solidFill>
                <a:latin typeface="Trebuchet MS"/>
                <a:cs typeface="Trebuchet MS"/>
              </a:rPr>
              <a:t>Computer </a:t>
            </a:r>
            <a:r>
              <a:rPr sz="1300" spc="40" dirty="0">
                <a:solidFill>
                  <a:srgbClr val="FFFFFF"/>
                </a:solidFill>
                <a:latin typeface="Trebuchet MS"/>
                <a:cs typeface="Trebuchet MS"/>
              </a:rPr>
              <a:t>and </a:t>
            </a:r>
            <a:r>
              <a:rPr sz="1300" spc="10" dirty="0">
                <a:solidFill>
                  <a:srgbClr val="FFFFFF"/>
                </a:solidFill>
                <a:latin typeface="Trebuchet MS"/>
                <a:cs typeface="Trebuchet MS"/>
              </a:rPr>
              <a:t>not </a:t>
            </a:r>
            <a:r>
              <a:rPr sz="1300" spc="-5" dirty="0">
                <a:solidFill>
                  <a:srgbClr val="FFFFFF"/>
                </a:solidFill>
                <a:latin typeface="Trebuchet MS"/>
                <a:cs typeface="Trebuchet MS"/>
              </a:rPr>
              <a:t>in </a:t>
            </a:r>
            <a:r>
              <a:rPr sz="13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distinct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5" dirty="0">
                <a:solidFill>
                  <a:srgbClr val="FFFFFF"/>
                </a:solidFill>
                <a:latin typeface="Trebuchet MS"/>
                <a:cs typeface="Trebuchet MS"/>
              </a:rPr>
              <a:t>relational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structures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5" dirty="0">
                <a:solidFill>
                  <a:srgbClr val="FFFFFF"/>
                </a:solidFill>
                <a:latin typeface="Trebuchet MS"/>
                <a:cs typeface="Trebuchet MS"/>
              </a:rPr>
              <a:t>like</a:t>
            </a:r>
            <a:r>
              <a:rPr sz="13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0" dirty="0">
                <a:solidFill>
                  <a:srgbClr val="FFFFFF"/>
                </a:solidFill>
                <a:latin typeface="Trebuchet MS"/>
                <a:cs typeface="Trebuchet MS"/>
              </a:rPr>
              <a:t>CPU,</a:t>
            </a:r>
            <a:r>
              <a:rPr sz="13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85" dirty="0">
                <a:solidFill>
                  <a:srgbClr val="FFFFFF"/>
                </a:solidFill>
                <a:latin typeface="Trebuchet MS"/>
                <a:cs typeface="Trebuchet MS"/>
              </a:rPr>
              <a:t>RAM,</a:t>
            </a:r>
            <a:r>
              <a:rPr sz="13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50" dirty="0">
                <a:solidFill>
                  <a:srgbClr val="FFFFFF"/>
                </a:solidFill>
                <a:latin typeface="Trebuchet MS"/>
                <a:cs typeface="Trebuchet MS"/>
              </a:rPr>
              <a:t>Hard</a:t>
            </a:r>
            <a:r>
              <a:rPr sz="13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5" dirty="0">
                <a:solidFill>
                  <a:srgbClr val="FFFFFF"/>
                </a:solidFill>
                <a:latin typeface="Trebuchet MS"/>
                <a:cs typeface="Trebuchet MS"/>
              </a:rPr>
              <a:t>disk,</a:t>
            </a:r>
            <a:r>
              <a:rPr sz="130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-45" dirty="0">
                <a:solidFill>
                  <a:srgbClr val="FFFFFF"/>
                </a:solidFill>
                <a:latin typeface="Trebuchet MS"/>
                <a:cs typeface="Trebuchet MS"/>
              </a:rPr>
              <a:t>etc.</a:t>
            </a:r>
            <a:endParaRPr sz="13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lr>
                <a:srgbClr val="FFFFFF"/>
              </a:buClr>
              <a:buFont typeface="Arial"/>
              <a:buChar char="▪"/>
            </a:pPr>
            <a:endParaRPr sz="1300">
              <a:latin typeface="Trebuchet MS"/>
              <a:cs typeface="Trebuchet MS"/>
            </a:endParaRPr>
          </a:p>
          <a:p>
            <a:pPr marL="274320" marR="169545" indent="-262255" algn="just">
              <a:lnSpc>
                <a:spcPct val="100000"/>
              </a:lnSpc>
              <a:buClr>
                <a:srgbClr val="FFFFFF"/>
              </a:buClr>
              <a:buFont typeface="Arial"/>
              <a:buChar char="▪"/>
              <a:tabLst>
                <a:tab pos="274955" algn="l"/>
              </a:tabLst>
            </a:pPr>
            <a:r>
              <a:rPr sz="1300" b="1" spc="5" dirty="0">
                <a:solidFill>
                  <a:srgbClr val="C88C31"/>
                </a:solidFill>
                <a:latin typeface="Trebuchet MS"/>
                <a:cs typeface="Trebuchet MS"/>
              </a:rPr>
              <a:t>Indexing:</a:t>
            </a:r>
            <a:r>
              <a:rPr sz="1300" b="1" spc="-105" dirty="0">
                <a:solidFill>
                  <a:srgbClr val="C88C31"/>
                </a:solidFill>
                <a:latin typeface="Trebuchet MS"/>
                <a:cs typeface="Trebuchet MS"/>
              </a:rPr>
              <a:t> </a:t>
            </a:r>
            <a:r>
              <a:rPr sz="1300" spc="20" dirty="0">
                <a:solidFill>
                  <a:srgbClr val="FFFFFF"/>
                </a:solidFill>
                <a:latin typeface="Trebuchet MS"/>
                <a:cs typeface="Trebuchet MS"/>
              </a:rPr>
              <a:t>Without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0" dirty="0">
                <a:solidFill>
                  <a:srgbClr val="FFFFFF"/>
                </a:solidFill>
                <a:latin typeface="Trebuchet MS"/>
                <a:cs typeface="Trebuchet MS"/>
              </a:rPr>
              <a:t>indexing,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3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database</a:t>
            </a:r>
            <a:r>
              <a:rPr sz="13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5" dirty="0">
                <a:solidFill>
                  <a:srgbClr val="FFFFFF"/>
                </a:solidFill>
                <a:latin typeface="Trebuchet MS"/>
                <a:cs typeface="Trebuchet MS"/>
              </a:rPr>
              <a:t>would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have</a:t>
            </a:r>
            <a:r>
              <a:rPr sz="13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65" dirty="0">
                <a:solidFill>
                  <a:srgbClr val="FFFFFF"/>
                </a:solidFill>
                <a:latin typeface="Trebuchet MS"/>
                <a:cs typeface="Trebuchet MS"/>
              </a:rPr>
              <a:t>scan</a:t>
            </a:r>
            <a:r>
              <a:rPr sz="13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0" dirty="0">
                <a:solidFill>
                  <a:srgbClr val="FFFFFF"/>
                </a:solidFill>
                <a:latin typeface="Trebuchet MS"/>
                <a:cs typeface="Trebuchet MS"/>
              </a:rPr>
              <a:t>every</a:t>
            </a:r>
            <a:r>
              <a:rPr sz="130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0" dirty="0">
                <a:solidFill>
                  <a:srgbClr val="FFFFFF"/>
                </a:solidFill>
                <a:latin typeface="Trebuchet MS"/>
                <a:cs typeface="Trebuchet MS"/>
              </a:rPr>
              <a:t>document</a:t>
            </a:r>
            <a:r>
              <a:rPr sz="13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0" dirty="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3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0" dirty="0">
                <a:solidFill>
                  <a:srgbClr val="FFFFFF"/>
                </a:solidFill>
                <a:latin typeface="Trebuchet MS"/>
                <a:cs typeface="Trebuchet MS"/>
              </a:rPr>
              <a:t>collection </a:t>
            </a:r>
            <a:r>
              <a:rPr sz="1300" spc="-3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-3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13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60" dirty="0">
                <a:solidFill>
                  <a:srgbClr val="FFFFFF"/>
                </a:solidFill>
                <a:latin typeface="Trebuchet MS"/>
                <a:cs typeface="Trebuchet MS"/>
              </a:rPr>
              <a:t>se</a:t>
            </a:r>
            <a:r>
              <a:rPr sz="1300" spc="5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1300" spc="4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300" spc="1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1300" spc="-1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0" dirty="0">
                <a:solidFill>
                  <a:srgbClr val="FFFFFF"/>
                </a:solidFill>
                <a:latin typeface="Trebuchet MS"/>
                <a:cs typeface="Trebuchet MS"/>
              </a:rPr>
              <a:t>th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1300" spc="75" dirty="0">
                <a:solidFill>
                  <a:srgbClr val="FFFFFF"/>
                </a:solidFill>
                <a:latin typeface="Trebuchet MS"/>
                <a:cs typeface="Trebuchet MS"/>
              </a:rPr>
              <a:t>se</a:t>
            </a:r>
            <a:r>
              <a:rPr sz="13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0" dirty="0">
                <a:solidFill>
                  <a:srgbClr val="FFFFFF"/>
                </a:solidFill>
                <a:latin typeface="Trebuchet MS"/>
                <a:cs typeface="Trebuchet MS"/>
              </a:rPr>
              <a:t>th</a:t>
            </a:r>
            <a:r>
              <a:rPr sz="1300" spc="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300" spc="-1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40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1300" spc="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300" spc="-3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1300" spc="5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130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5" dirty="0">
                <a:solidFill>
                  <a:srgbClr val="FFFFFF"/>
                </a:solidFill>
                <a:latin typeface="Trebuchet MS"/>
                <a:cs typeface="Trebuchet MS"/>
              </a:rPr>
              <a:t>que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1300" spc="50" dirty="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sz="13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5" dirty="0">
                <a:solidFill>
                  <a:srgbClr val="FFFFFF"/>
                </a:solidFill>
                <a:latin typeface="Trebuchet MS"/>
                <a:cs typeface="Trebuchet MS"/>
              </a:rPr>
              <a:t>whi</a:t>
            </a:r>
            <a:r>
              <a:rPr sz="1300" spc="1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13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0" dirty="0">
                <a:solidFill>
                  <a:srgbClr val="FFFFFF"/>
                </a:solidFill>
                <a:latin typeface="Trebuchet MS"/>
                <a:cs typeface="Trebuchet MS"/>
              </a:rPr>
              <a:t>wo</a:t>
            </a:r>
            <a:r>
              <a:rPr sz="1300" spc="45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1300" spc="-25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1300" spc="50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0" dirty="0">
                <a:solidFill>
                  <a:srgbClr val="FFFFFF"/>
                </a:solidFill>
                <a:latin typeface="Trebuchet MS"/>
                <a:cs typeface="Trebuchet MS"/>
              </a:rPr>
              <a:t>b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3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-4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1300" spc="3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130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300" spc="-15" dirty="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sz="1300" spc="70" dirty="0">
                <a:solidFill>
                  <a:srgbClr val="FFFFFF"/>
                </a:solidFill>
                <a:latin typeface="Trebuchet MS"/>
                <a:cs typeface="Trebuchet MS"/>
              </a:rPr>
              <a:t>ﬁ</a:t>
            </a:r>
            <a:r>
              <a:rPr sz="1300" spc="55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1300" dirty="0">
                <a:solidFill>
                  <a:srgbClr val="FFFFFF"/>
                </a:solidFill>
                <a:latin typeface="Trebuchet MS"/>
                <a:cs typeface="Trebuchet MS"/>
              </a:rPr>
              <a:t>ie</a:t>
            </a:r>
            <a:r>
              <a:rPr sz="1300" spc="-2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1300" spc="-100" dirty="0">
                <a:solidFill>
                  <a:srgbClr val="FFFFFF"/>
                </a:solidFill>
                <a:latin typeface="Trebuchet MS"/>
                <a:cs typeface="Trebuchet MS"/>
              </a:rPr>
              <a:t>t.</a:t>
            </a:r>
            <a:r>
              <a:rPr sz="13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40" dirty="0">
                <a:solidFill>
                  <a:srgbClr val="FFFFFF"/>
                </a:solidFill>
                <a:latin typeface="Trebuchet MS"/>
                <a:cs typeface="Trebuchet MS"/>
              </a:rPr>
              <a:t>So,</a:t>
            </a:r>
            <a:r>
              <a:rPr sz="13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0" dirty="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or</a:t>
            </a:r>
            <a:r>
              <a:rPr sz="13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-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300" spc="-15" dirty="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sz="1300" spc="70" dirty="0">
                <a:solidFill>
                  <a:srgbClr val="FFFFFF"/>
                </a:solidFill>
                <a:latin typeface="Trebuchet MS"/>
                <a:cs typeface="Trebuchet MS"/>
              </a:rPr>
              <a:t>ﬁ</a:t>
            </a:r>
            <a:r>
              <a:rPr sz="1300" spc="55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1300" dirty="0">
                <a:solidFill>
                  <a:srgbClr val="FFFFFF"/>
                </a:solidFill>
                <a:latin typeface="Trebuchet MS"/>
                <a:cs typeface="Trebuchet MS"/>
              </a:rPr>
              <a:t>ie</a:t>
            </a:r>
            <a:r>
              <a:rPr sz="1300" spc="-2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1300" spc="-1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6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1300" spc="8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300" spc="2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30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1300" spc="5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1300" spc="-15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130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1300" spc="75" dirty="0">
                <a:solidFill>
                  <a:srgbClr val="FFFFFF"/>
                </a:solidFill>
                <a:latin typeface="Trebuchet MS"/>
                <a:cs typeface="Trebuchet MS"/>
              </a:rPr>
              <a:t>ng 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Indexing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is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45" dirty="0">
                <a:solidFill>
                  <a:srgbClr val="FFFFFF"/>
                </a:solidFill>
                <a:latin typeface="Trebuchet MS"/>
                <a:cs typeface="Trebuchet MS"/>
              </a:rPr>
              <a:t>must</a:t>
            </a:r>
            <a:r>
              <a:rPr sz="13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40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95" dirty="0">
                <a:solidFill>
                  <a:srgbClr val="FFFFFF"/>
                </a:solidFill>
                <a:latin typeface="Trebuchet MS"/>
                <a:cs typeface="Trebuchet MS"/>
              </a:rPr>
              <a:t>MongoDB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80" dirty="0">
                <a:solidFill>
                  <a:srgbClr val="FFFFFF"/>
                </a:solidFill>
                <a:latin typeface="Trebuchet MS"/>
                <a:cs typeface="Trebuchet MS"/>
              </a:rPr>
              <a:t>uses</a:t>
            </a:r>
            <a:r>
              <a:rPr sz="13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-35" dirty="0">
                <a:solidFill>
                  <a:srgbClr val="FFFFFF"/>
                </a:solidFill>
                <a:latin typeface="Trebuchet MS"/>
                <a:cs typeface="Trebuchet MS"/>
              </a:rPr>
              <a:t>it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55" dirty="0">
                <a:solidFill>
                  <a:srgbClr val="FFFFFF"/>
                </a:solidFill>
                <a:latin typeface="Trebuchet MS"/>
                <a:cs typeface="Trebuchet MS"/>
              </a:rPr>
              <a:t>process</a:t>
            </a:r>
            <a:r>
              <a:rPr sz="13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55" dirty="0">
                <a:solidFill>
                  <a:srgbClr val="FFFFFF"/>
                </a:solidFill>
                <a:latin typeface="Trebuchet MS"/>
                <a:cs typeface="Trebuchet MS"/>
              </a:rPr>
              <a:t>huge</a:t>
            </a:r>
            <a:r>
              <a:rPr sz="13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volumes</a:t>
            </a:r>
            <a:r>
              <a:rPr sz="13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0" dirty="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sz="13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data</a:t>
            </a:r>
            <a:r>
              <a:rPr sz="13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-5" dirty="0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0" dirty="0">
                <a:solidFill>
                  <a:srgbClr val="FFFFFF"/>
                </a:solidFill>
                <a:latin typeface="Trebuchet MS"/>
                <a:cs typeface="Trebuchet MS"/>
              </a:rPr>
              <a:t>very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60" dirty="0">
                <a:solidFill>
                  <a:srgbClr val="FFFFFF"/>
                </a:solidFill>
                <a:latin typeface="Trebuchet MS"/>
                <a:cs typeface="Trebuchet MS"/>
              </a:rPr>
              <a:t>less</a:t>
            </a:r>
            <a:r>
              <a:rPr sz="13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-35" dirty="0">
                <a:solidFill>
                  <a:srgbClr val="FFFFFF"/>
                </a:solidFill>
                <a:latin typeface="Trebuchet MS"/>
                <a:cs typeface="Trebuchet MS"/>
              </a:rPr>
              <a:t>time.</a:t>
            </a:r>
            <a:endParaRPr sz="1300">
              <a:latin typeface="Trebuchet MS"/>
              <a:cs typeface="Trebuchet MS"/>
            </a:endParaRP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3999" cy="5143499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3999" cy="51434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400779"/>
              <a:ext cx="9144000" cy="4312285"/>
            </a:xfrm>
            <a:custGeom>
              <a:avLst/>
              <a:gdLst/>
              <a:ahLst/>
              <a:cxnLst/>
              <a:rect l="l" t="t" r="r" b="b"/>
              <a:pathLst>
                <a:path w="9144000" h="4312285">
                  <a:moveTo>
                    <a:pt x="9143999" y="4311897"/>
                  </a:moveTo>
                  <a:lnTo>
                    <a:pt x="0" y="4311897"/>
                  </a:lnTo>
                  <a:lnTo>
                    <a:pt x="0" y="0"/>
                  </a:lnTo>
                  <a:lnTo>
                    <a:pt x="9143999" y="0"/>
                  </a:lnTo>
                  <a:lnTo>
                    <a:pt x="9143999" y="4311897"/>
                  </a:lnTo>
                  <a:close/>
                </a:path>
              </a:pathLst>
            </a:custGeom>
            <a:solidFill>
              <a:srgbClr val="2236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582550"/>
              <a:ext cx="144780" cy="323850"/>
            </a:xfrm>
            <a:custGeom>
              <a:avLst/>
              <a:gdLst/>
              <a:ahLst/>
              <a:cxnLst/>
              <a:rect l="l" t="t" r="r" b="b"/>
              <a:pathLst>
                <a:path w="144780" h="323850">
                  <a:moveTo>
                    <a:pt x="144710" y="323529"/>
                  </a:moveTo>
                  <a:lnTo>
                    <a:pt x="0" y="323529"/>
                  </a:lnTo>
                  <a:lnTo>
                    <a:pt x="0" y="0"/>
                  </a:lnTo>
                  <a:lnTo>
                    <a:pt x="144710" y="0"/>
                  </a:lnTo>
                  <a:lnTo>
                    <a:pt x="144710" y="323529"/>
                  </a:lnTo>
                  <a:close/>
                </a:path>
              </a:pathLst>
            </a:custGeom>
            <a:solidFill>
              <a:srgbClr val="C88C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36397" y="621863"/>
            <a:ext cx="2076450" cy="25907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25" dirty="0"/>
              <a:t>F</a:t>
            </a:r>
            <a:r>
              <a:rPr spc="10" dirty="0"/>
              <a:t>e</a:t>
            </a:r>
            <a:r>
              <a:rPr spc="35" dirty="0"/>
              <a:t>a</a:t>
            </a:r>
            <a:r>
              <a:rPr spc="30" dirty="0"/>
              <a:t>t</a:t>
            </a:r>
            <a:r>
              <a:rPr spc="20" dirty="0"/>
              <a:t>u</a:t>
            </a:r>
            <a:r>
              <a:rPr spc="-20" dirty="0"/>
              <a:t>r</a:t>
            </a:r>
            <a:r>
              <a:rPr spc="15" dirty="0"/>
              <a:t>e</a:t>
            </a:r>
            <a:r>
              <a:rPr spc="160" dirty="0"/>
              <a:t>s</a:t>
            </a:r>
            <a:r>
              <a:rPr spc="-130" dirty="0"/>
              <a:t> </a:t>
            </a:r>
            <a:r>
              <a:rPr spc="5" dirty="0"/>
              <a:t>o</a:t>
            </a:r>
            <a:r>
              <a:rPr spc="50" dirty="0"/>
              <a:t>f</a:t>
            </a:r>
            <a:r>
              <a:rPr spc="-110" dirty="0"/>
              <a:t> </a:t>
            </a:r>
            <a:r>
              <a:rPr spc="260" dirty="0"/>
              <a:t>M</a:t>
            </a:r>
            <a:r>
              <a:rPr spc="85" dirty="0"/>
              <a:t>on</a:t>
            </a:r>
            <a:r>
              <a:rPr spc="55" dirty="0"/>
              <a:t>g</a:t>
            </a:r>
            <a:r>
              <a:rPr spc="5" dirty="0"/>
              <a:t>o</a:t>
            </a:r>
            <a:r>
              <a:rPr spc="50" dirty="0"/>
              <a:t>DB: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60517" y="941223"/>
            <a:ext cx="7287259" cy="2600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74320" marR="5080" indent="-262255">
              <a:lnSpc>
                <a:spcPct val="100000"/>
              </a:lnSpc>
              <a:spcBef>
                <a:spcPts val="100"/>
              </a:spcBef>
              <a:buClr>
                <a:srgbClr val="FFFFFF"/>
              </a:buClr>
              <a:buFont typeface="Arial"/>
              <a:buChar char="▪"/>
              <a:tabLst>
                <a:tab pos="273685" algn="l"/>
                <a:tab pos="274955" algn="l"/>
              </a:tabLst>
            </a:pPr>
            <a:r>
              <a:rPr sz="1300" b="1" spc="20" dirty="0">
                <a:solidFill>
                  <a:srgbClr val="C88C31"/>
                </a:solidFill>
                <a:latin typeface="Trebuchet MS"/>
                <a:cs typeface="Trebuchet MS"/>
              </a:rPr>
              <a:t>Scalability: </a:t>
            </a:r>
            <a:r>
              <a:rPr sz="1300" spc="95" dirty="0">
                <a:solidFill>
                  <a:srgbClr val="FFFFFF"/>
                </a:solidFill>
                <a:latin typeface="Trebuchet MS"/>
                <a:cs typeface="Trebuchet MS"/>
              </a:rPr>
              <a:t>MongoDB </a:t>
            </a:r>
            <a:r>
              <a:rPr sz="1300" spc="55" dirty="0">
                <a:solidFill>
                  <a:srgbClr val="FFFFFF"/>
                </a:solidFill>
                <a:latin typeface="Trebuchet MS"/>
                <a:cs typeface="Trebuchet MS"/>
              </a:rPr>
              <a:t>scales </a:t>
            </a:r>
            <a:r>
              <a:rPr sz="1300" spc="5" dirty="0">
                <a:solidFill>
                  <a:srgbClr val="FFFFFF"/>
                </a:solidFill>
                <a:latin typeface="Trebuchet MS"/>
                <a:cs typeface="Trebuchet MS"/>
              </a:rPr>
              <a:t>horizontally </a:t>
            </a:r>
            <a:r>
              <a:rPr sz="1300" spc="60" dirty="0">
                <a:solidFill>
                  <a:srgbClr val="FFFFFF"/>
                </a:solidFill>
                <a:latin typeface="Trebuchet MS"/>
                <a:cs typeface="Trebuchet MS"/>
              </a:rPr>
              <a:t>using </a:t>
            </a:r>
            <a:r>
              <a:rPr sz="1300" spc="45" dirty="0">
                <a:solidFill>
                  <a:srgbClr val="FFFFFF"/>
                </a:solidFill>
                <a:latin typeface="Trebuchet MS"/>
                <a:cs typeface="Trebuchet MS"/>
              </a:rPr>
              <a:t>sharding </a:t>
            </a:r>
            <a:r>
              <a:rPr sz="1300" spc="5" dirty="0">
                <a:solidFill>
                  <a:srgbClr val="FFFFFF"/>
                </a:solidFill>
                <a:latin typeface="Trebuchet MS"/>
                <a:cs typeface="Trebuchet MS"/>
              </a:rPr>
              <a:t>(partitioning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data </a:t>
            </a:r>
            <a:r>
              <a:rPr sz="1300" spc="60" dirty="0">
                <a:solidFill>
                  <a:srgbClr val="FFFFFF"/>
                </a:solidFill>
                <a:latin typeface="Trebuchet MS"/>
                <a:cs typeface="Trebuchet MS"/>
              </a:rPr>
              <a:t>across </a:t>
            </a:r>
            <a:r>
              <a:rPr sz="1300" spc="25" dirty="0">
                <a:solidFill>
                  <a:srgbClr val="FFFFFF"/>
                </a:solidFill>
                <a:latin typeface="Trebuchet MS"/>
                <a:cs typeface="Trebuchet MS"/>
              </a:rPr>
              <a:t>various </a:t>
            </a:r>
            <a:r>
              <a:rPr sz="1300" spc="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5" dirty="0">
                <a:solidFill>
                  <a:srgbClr val="FFFFFF"/>
                </a:solidFill>
                <a:latin typeface="Trebuchet MS"/>
                <a:cs typeface="Trebuchet MS"/>
              </a:rPr>
              <a:t>servers).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0" dirty="0">
                <a:solidFill>
                  <a:srgbClr val="FFFFFF"/>
                </a:solidFill>
                <a:latin typeface="Trebuchet MS"/>
                <a:cs typeface="Trebuchet MS"/>
              </a:rPr>
              <a:t>Data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is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5" dirty="0">
                <a:solidFill>
                  <a:srgbClr val="FFFFFF"/>
                </a:solidFill>
                <a:latin typeface="Trebuchet MS"/>
                <a:cs typeface="Trebuchet MS"/>
              </a:rPr>
              <a:t>partitioned</a:t>
            </a:r>
            <a:r>
              <a:rPr sz="13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Trebuchet MS"/>
                <a:cs typeface="Trebuchet MS"/>
              </a:rPr>
              <a:t>into</a:t>
            </a:r>
            <a:r>
              <a:rPr sz="130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data</a:t>
            </a:r>
            <a:r>
              <a:rPr sz="13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60" dirty="0">
                <a:solidFill>
                  <a:srgbClr val="FFFFFF"/>
                </a:solidFill>
                <a:latin typeface="Trebuchet MS"/>
                <a:cs typeface="Trebuchet MS"/>
              </a:rPr>
              <a:t>chunks</a:t>
            </a:r>
            <a:r>
              <a:rPr sz="13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60" dirty="0">
                <a:solidFill>
                  <a:srgbClr val="FFFFFF"/>
                </a:solidFill>
                <a:latin typeface="Trebuchet MS"/>
                <a:cs typeface="Trebuchet MS"/>
              </a:rPr>
              <a:t>using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45" dirty="0">
                <a:solidFill>
                  <a:srgbClr val="FFFFFF"/>
                </a:solidFill>
                <a:latin typeface="Trebuchet MS"/>
                <a:cs typeface="Trebuchet MS"/>
              </a:rPr>
              <a:t>shard</a:t>
            </a:r>
            <a:r>
              <a:rPr sz="13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-30" dirty="0">
                <a:solidFill>
                  <a:srgbClr val="FFFFFF"/>
                </a:solidFill>
                <a:latin typeface="Trebuchet MS"/>
                <a:cs typeface="Trebuchet MS"/>
              </a:rPr>
              <a:t>key,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40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40" dirty="0">
                <a:solidFill>
                  <a:srgbClr val="FFFFFF"/>
                </a:solidFill>
                <a:latin typeface="Trebuchet MS"/>
                <a:cs typeface="Trebuchet MS"/>
              </a:rPr>
              <a:t>these</a:t>
            </a:r>
            <a:r>
              <a:rPr sz="13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data</a:t>
            </a:r>
            <a:r>
              <a:rPr sz="13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60" dirty="0">
                <a:solidFill>
                  <a:srgbClr val="FFFFFF"/>
                </a:solidFill>
                <a:latin typeface="Trebuchet MS"/>
                <a:cs typeface="Trebuchet MS"/>
              </a:rPr>
              <a:t>chunks</a:t>
            </a:r>
            <a:r>
              <a:rPr sz="13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are </a:t>
            </a:r>
            <a:r>
              <a:rPr sz="1300" spc="-3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evenly distributed </a:t>
            </a:r>
            <a:r>
              <a:rPr sz="1300" spc="60" dirty="0">
                <a:solidFill>
                  <a:srgbClr val="FFFFFF"/>
                </a:solidFill>
                <a:latin typeface="Trebuchet MS"/>
                <a:cs typeface="Trebuchet MS"/>
              </a:rPr>
              <a:t>across shards </a:t>
            </a:r>
            <a:r>
              <a:rPr sz="1300" spc="5" dirty="0">
                <a:solidFill>
                  <a:srgbClr val="FFFFFF"/>
                </a:solidFill>
                <a:latin typeface="Trebuchet MS"/>
                <a:cs typeface="Trebuchet MS"/>
              </a:rPr>
              <a:t>that </a:t>
            </a:r>
            <a:r>
              <a:rPr sz="1300" spc="25" dirty="0">
                <a:solidFill>
                  <a:srgbClr val="FFFFFF"/>
                </a:solidFill>
                <a:latin typeface="Trebuchet MS"/>
                <a:cs typeface="Trebuchet MS"/>
              </a:rPr>
              <a:t>reside </a:t>
            </a:r>
            <a:r>
              <a:rPr sz="1300" spc="60" dirty="0">
                <a:solidFill>
                  <a:srgbClr val="FFFFFF"/>
                </a:solidFill>
                <a:latin typeface="Trebuchet MS"/>
                <a:cs typeface="Trebuchet MS"/>
              </a:rPr>
              <a:t>across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many physical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servers. </a:t>
            </a:r>
            <a:r>
              <a:rPr sz="1300" spc="30" dirty="0">
                <a:solidFill>
                  <a:srgbClr val="FFFFFF"/>
                </a:solidFill>
                <a:latin typeface="Trebuchet MS"/>
                <a:cs typeface="Trebuchet MS"/>
              </a:rPr>
              <a:t>Also, new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 machines</a:t>
            </a:r>
            <a:r>
              <a:rPr sz="130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40" dirty="0">
                <a:solidFill>
                  <a:srgbClr val="FFFFFF"/>
                </a:solidFill>
                <a:latin typeface="Trebuchet MS"/>
                <a:cs typeface="Trebuchet MS"/>
              </a:rPr>
              <a:t>can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be</a:t>
            </a:r>
            <a:r>
              <a:rPr sz="13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40" dirty="0">
                <a:solidFill>
                  <a:srgbClr val="FFFFFF"/>
                </a:solidFill>
                <a:latin typeface="Trebuchet MS"/>
                <a:cs typeface="Trebuchet MS"/>
              </a:rPr>
              <a:t>added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13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40" dirty="0">
                <a:solidFill>
                  <a:srgbClr val="FFFFFF"/>
                </a:solidFill>
                <a:latin typeface="Trebuchet MS"/>
                <a:cs typeface="Trebuchet MS"/>
              </a:rPr>
              <a:t>running</a:t>
            </a:r>
            <a:r>
              <a:rPr sz="13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0" dirty="0">
                <a:solidFill>
                  <a:srgbClr val="FFFFFF"/>
                </a:solidFill>
                <a:latin typeface="Trebuchet MS"/>
                <a:cs typeface="Trebuchet MS"/>
              </a:rPr>
              <a:t>database.</a:t>
            </a:r>
            <a:endParaRPr sz="13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lr>
                <a:srgbClr val="FFFFFF"/>
              </a:buClr>
              <a:buFont typeface="Arial"/>
              <a:buChar char="▪"/>
            </a:pPr>
            <a:endParaRPr sz="1300">
              <a:latin typeface="Trebuchet MS"/>
              <a:cs typeface="Trebuchet MS"/>
            </a:endParaRPr>
          </a:p>
          <a:p>
            <a:pPr marL="274320" marR="117475" indent="-262255">
              <a:lnSpc>
                <a:spcPct val="100000"/>
              </a:lnSpc>
              <a:buClr>
                <a:srgbClr val="FFFFFF"/>
              </a:buClr>
              <a:buFont typeface="Arial"/>
              <a:buChar char="▪"/>
              <a:tabLst>
                <a:tab pos="273685" algn="l"/>
                <a:tab pos="274955" algn="l"/>
              </a:tabLst>
            </a:pPr>
            <a:r>
              <a:rPr sz="1300" b="1" spc="10" dirty="0">
                <a:solidFill>
                  <a:srgbClr val="C88C31"/>
                </a:solidFill>
                <a:latin typeface="Trebuchet MS"/>
                <a:cs typeface="Trebuchet MS"/>
              </a:rPr>
              <a:t>Replication </a:t>
            </a:r>
            <a:r>
              <a:rPr sz="1300" b="1" spc="20" dirty="0">
                <a:solidFill>
                  <a:srgbClr val="C88C31"/>
                </a:solidFill>
                <a:latin typeface="Trebuchet MS"/>
                <a:cs typeface="Trebuchet MS"/>
              </a:rPr>
              <a:t>and </a:t>
            </a:r>
            <a:r>
              <a:rPr sz="1300" b="1" spc="55" dirty="0">
                <a:solidFill>
                  <a:srgbClr val="C88C31"/>
                </a:solidFill>
                <a:latin typeface="Trebuchet MS"/>
                <a:cs typeface="Trebuchet MS"/>
              </a:rPr>
              <a:t>High </a:t>
            </a:r>
            <a:r>
              <a:rPr sz="1300" b="1" spc="-5" dirty="0">
                <a:solidFill>
                  <a:srgbClr val="C88C31"/>
                </a:solidFill>
                <a:latin typeface="Trebuchet MS"/>
                <a:cs typeface="Trebuchet MS"/>
              </a:rPr>
              <a:t>Availability: </a:t>
            </a:r>
            <a:r>
              <a:rPr sz="1300" spc="95" dirty="0">
                <a:solidFill>
                  <a:srgbClr val="FFFFFF"/>
                </a:solidFill>
                <a:latin typeface="Trebuchet MS"/>
                <a:cs typeface="Trebuchet MS"/>
              </a:rPr>
              <a:t>MongoDB </a:t>
            </a:r>
            <a:r>
              <a:rPr sz="1300" spc="40" dirty="0">
                <a:solidFill>
                  <a:srgbClr val="FFFFFF"/>
                </a:solidFill>
                <a:latin typeface="Trebuchet MS"/>
                <a:cs typeface="Trebuchet MS"/>
              </a:rPr>
              <a:t>increases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the data </a:t>
            </a:r>
            <a:r>
              <a:rPr sz="1300" dirty="0">
                <a:solidFill>
                  <a:srgbClr val="FFFFFF"/>
                </a:solidFill>
                <a:latin typeface="Trebuchet MS"/>
                <a:cs typeface="Trebuchet MS"/>
              </a:rPr>
              <a:t>availability </a:t>
            </a:r>
            <a:r>
              <a:rPr sz="1300" spc="5" dirty="0">
                <a:solidFill>
                  <a:srgbClr val="FFFFFF"/>
                </a:solidFill>
                <a:latin typeface="Trebuchet MS"/>
                <a:cs typeface="Trebuchet MS"/>
              </a:rPr>
              <a:t>with multiple </a:t>
            </a:r>
            <a:r>
              <a:rPr sz="1300" spc="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copies</a:t>
            </a:r>
            <a:r>
              <a:rPr sz="13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0" dirty="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sz="13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data</a:t>
            </a:r>
            <a:r>
              <a:rPr sz="13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on</a:t>
            </a:r>
            <a:r>
              <a:rPr sz="13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5" dirty="0">
                <a:solidFill>
                  <a:srgbClr val="FFFFFF"/>
                </a:solidFill>
                <a:latin typeface="Trebuchet MS"/>
                <a:cs typeface="Trebuchet MS"/>
              </a:rPr>
              <a:t>different</a:t>
            </a:r>
            <a:r>
              <a:rPr sz="13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servers.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90" dirty="0">
                <a:solidFill>
                  <a:srgbClr val="FFFFFF"/>
                </a:solidFill>
                <a:latin typeface="Trebuchet MS"/>
                <a:cs typeface="Trebuchet MS"/>
              </a:rPr>
              <a:t>By</a:t>
            </a:r>
            <a:r>
              <a:rPr sz="13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0" dirty="0">
                <a:solidFill>
                  <a:srgbClr val="FFFFFF"/>
                </a:solidFill>
                <a:latin typeface="Trebuchet MS"/>
                <a:cs typeface="Trebuchet MS"/>
              </a:rPr>
              <a:t>providing</a:t>
            </a:r>
            <a:r>
              <a:rPr sz="13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0" dirty="0">
                <a:solidFill>
                  <a:srgbClr val="FFFFFF"/>
                </a:solidFill>
                <a:latin typeface="Trebuchet MS"/>
                <a:cs typeface="Trebuchet MS"/>
              </a:rPr>
              <a:t>redundancy,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-35" dirty="0">
                <a:solidFill>
                  <a:srgbClr val="FFFFFF"/>
                </a:solidFill>
                <a:latin typeface="Trebuchet MS"/>
                <a:cs typeface="Trebuchet MS"/>
              </a:rPr>
              <a:t>it</a:t>
            </a:r>
            <a:r>
              <a:rPr sz="13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0" dirty="0">
                <a:solidFill>
                  <a:srgbClr val="FFFFFF"/>
                </a:solidFill>
                <a:latin typeface="Trebuchet MS"/>
                <a:cs typeface="Trebuchet MS"/>
              </a:rPr>
              <a:t>protects</a:t>
            </a:r>
            <a:r>
              <a:rPr sz="13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13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database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0" dirty="0">
                <a:solidFill>
                  <a:srgbClr val="FFFFFF"/>
                </a:solidFill>
                <a:latin typeface="Trebuchet MS"/>
                <a:cs typeface="Trebuchet MS"/>
              </a:rPr>
              <a:t>from </a:t>
            </a:r>
            <a:r>
              <a:rPr sz="1300" spc="-3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0" dirty="0">
                <a:solidFill>
                  <a:srgbClr val="FFFFFF"/>
                </a:solidFill>
                <a:latin typeface="Trebuchet MS"/>
                <a:cs typeface="Trebuchet MS"/>
              </a:rPr>
              <a:t>hardware </a:t>
            </a:r>
            <a:r>
              <a:rPr sz="1300" dirty="0">
                <a:solidFill>
                  <a:srgbClr val="FFFFFF"/>
                </a:solidFill>
                <a:latin typeface="Trebuchet MS"/>
                <a:cs typeface="Trebuchet MS"/>
              </a:rPr>
              <a:t>failures. </a:t>
            </a:r>
            <a:r>
              <a:rPr sz="1300" spc="20" dirty="0">
                <a:solidFill>
                  <a:srgbClr val="FFFFFF"/>
                </a:solidFill>
                <a:latin typeface="Trebuchet MS"/>
                <a:cs typeface="Trebuchet MS"/>
              </a:rPr>
              <a:t>If </a:t>
            </a:r>
            <a:r>
              <a:rPr sz="1300" spc="30" dirty="0">
                <a:solidFill>
                  <a:srgbClr val="FFFFFF"/>
                </a:solidFill>
                <a:latin typeface="Trebuchet MS"/>
                <a:cs typeface="Trebuchet MS"/>
              </a:rPr>
              <a:t>one server </a:t>
            </a:r>
            <a:r>
              <a:rPr sz="1300" spc="75" dirty="0">
                <a:solidFill>
                  <a:srgbClr val="FFFFFF"/>
                </a:solidFill>
                <a:latin typeface="Trebuchet MS"/>
                <a:cs typeface="Trebuchet MS"/>
              </a:rPr>
              <a:t>goes </a:t>
            </a:r>
            <a:r>
              <a:rPr sz="1300" spc="-5" dirty="0">
                <a:solidFill>
                  <a:srgbClr val="FFFFFF"/>
                </a:solidFill>
                <a:latin typeface="Trebuchet MS"/>
                <a:cs typeface="Trebuchet MS"/>
              </a:rPr>
              <a:t>down,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the data </a:t>
            </a:r>
            <a:r>
              <a:rPr sz="1300" spc="40" dirty="0">
                <a:solidFill>
                  <a:srgbClr val="FFFFFF"/>
                </a:solidFill>
                <a:latin typeface="Trebuchet MS"/>
                <a:cs typeface="Trebuchet MS"/>
              </a:rPr>
              <a:t>can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be </a:t>
            </a:r>
            <a:r>
              <a:rPr sz="1300" dirty="0">
                <a:solidFill>
                  <a:srgbClr val="FFFFFF"/>
                </a:solidFill>
                <a:latin typeface="Trebuchet MS"/>
                <a:cs typeface="Trebuchet MS"/>
              </a:rPr>
              <a:t>retrieved </a:t>
            </a:r>
            <a:r>
              <a:rPr sz="1300" spc="25" dirty="0">
                <a:solidFill>
                  <a:srgbClr val="FFFFFF"/>
                </a:solidFill>
                <a:latin typeface="Trebuchet MS"/>
                <a:cs typeface="Trebuchet MS"/>
              </a:rPr>
              <a:t>easily from </a:t>
            </a:r>
            <a:r>
              <a:rPr sz="1300" spc="10" dirty="0">
                <a:solidFill>
                  <a:srgbClr val="FFFFFF"/>
                </a:solidFill>
                <a:latin typeface="Trebuchet MS"/>
                <a:cs typeface="Trebuchet MS"/>
              </a:rPr>
              <a:t>other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5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1300" spc="-15" dirty="0">
                <a:solidFill>
                  <a:srgbClr val="FFFFFF"/>
                </a:solidFill>
                <a:latin typeface="Trebuchet MS"/>
                <a:cs typeface="Trebuchet MS"/>
              </a:rPr>
              <a:t>ti</a:t>
            </a:r>
            <a:r>
              <a:rPr sz="1300" spc="-35" dirty="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sz="1300" spc="2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3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55" dirty="0">
                <a:solidFill>
                  <a:srgbClr val="FFFFFF"/>
                </a:solidFill>
                <a:latin typeface="Trebuchet MS"/>
                <a:cs typeface="Trebuchet MS"/>
              </a:rPr>
              <a:t>se</a:t>
            </a:r>
            <a:r>
              <a:rPr sz="1300" spc="6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1300" dirty="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sz="1300" spc="10" dirty="0">
                <a:solidFill>
                  <a:srgbClr val="FFFFFF"/>
                </a:solidFill>
                <a:latin typeface="Trebuchet MS"/>
                <a:cs typeface="Trebuchet MS"/>
              </a:rPr>
              <a:t>er</a:t>
            </a:r>
            <a:r>
              <a:rPr sz="1300" spc="13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13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5" dirty="0">
                <a:solidFill>
                  <a:srgbClr val="FFFFFF"/>
                </a:solidFill>
                <a:latin typeface="Trebuchet MS"/>
                <a:cs typeface="Trebuchet MS"/>
              </a:rPr>
              <a:t>whi</a:t>
            </a:r>
            <a:r>
              <a:rPr sz="1300" spc="1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300" spc="-5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1300" spc="80" dirty="0">
                <a:solidFill>
                  <a:srgbClr val="FFFFFF"/>
                </a:solidFill>
                <a:latin typeface="Trebuchet MS"/>
                <a:cs typeface="Trebuchet MS"/>
              </a:rPr>
              <a:t>so</a:t>
            </a:r>
            <a:r>
              <a:rPr sz="13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0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1300" spc="40" dirty="0">
                <a:solidFill>
                  <a:srgbClr val="FFFFFF"/>
                </a:solidFill>
                <a:latin typeface="Trebuchet MS"/>
                <a:cs typeface="Trebuchet MS"/>
              </a:rPr>
              <a:t>ad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130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1300" spc="1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300" spc="-1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14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1300" spc="-3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130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1300" spc="3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13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-20" dirty="0">
                <a:solidFill>
                  <a:srgbClr val="FFFFFF"/>
                </a:solidFill>
                <a:latin typeface="Trebuchet MS"/>
                <a:cs typeface="Trebuchet MS"/>
              </a:rPr>
              <a:t>them.</a:t>
            </a:r>
            <a:endParaRPr sz="13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lr>
                <a:srgbClr val="FFFFFF"/>
              </a:buClr>
              <a:buFont typeface="Arial"/>
              <a:buChar char="▪"/>
            </a:pPr>
            <a:endParaRPr sz="1300">
              <a:latin typeface="Trebuchet MS"/>
              <a:cs typeface="Trebuchet MS"/>
            </a:endParaRPr>
          </a:p>
          <a:p>
            <a:pPr marL="274320" marR="53975" indent="-262255">
              <a:lnSpc>
                <a:spcPct val="100000"/>
              </a:lnSpc>
              <a:buClr>
                <a:srgbClr val="FFFFFF"/>
              </a:buClr>
              <a:buFont typeface="Arial"/>
              <a:buChar char="▪"/>
              <a:tabLst>
                <a:tab pos="273685" algn="l"/>
                <a:tab pos="274955" algn="l"/>
              </a:tabLst>
            </a:pPr>
            <a:r>
              <a:rPr sz="1300" b="1" spc="30" dirty="0">
                <a:solidFill>
                  <a:srgbClr val="C88C31"/>
                </a:solidFill>
                <a:latin typeface="Trebuchet MS"/>
                <a:cs typeface="Trebuchet MS"/>
              </a:rPr>
              <a:t>Aggregation: </a:t>
            </a:r>
            <a:r>
              <a:rPr sz="1300" spc="50" dirty="0">
                <a:solidFill>
                  <a:srgbClr val="FFFFFF"/>
                </a:solidFill>
                <a:latin typeface="Trebuchet MS"/>
                <a:cs typeface="Trebuchet MS"/>
              </a:rPr>
              <a:t>Aggregation </a:t>
            </a:r>
            <a:r>
              <a:rPr sz="1300" spc="20" dirty="0">
                <a:solidFill>
                  <a:srgbClr val="FFFFFF"/>
                </a:solidFill>
                <a:latin typeface="Trebuchet MS"/>
                <a:cs typeface="Trebuchet MS"/>
              </a:rPr>
              <a:t>operations </a:t>
            </a:r>
            <a:r>
              <a:rPr sz="1300" spc="55" dirty="0">
                <a:solidFill>
                  <a:srgbClr val="FFFFFF"/>
                </a:solidFill>
                <a:latin typeface="Trebuchet MS"/>
                <a:cs typeface="Trebuchet MS"/>
              </a:rPr>
              <a:t>process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data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records </a:t>
            </a:r>
            <a:r>
              <a:rPr sz="1300" spc="40" dirty="0">
                <a:solidFill>
                  <a:srgbClr val="FFFFFF"/>
                </a:solidFill>
                <a:latin typeface="Trebuchet MS"/>
                <a:cs typeface="Trebuchet MS"/>
              </a:rPr>
              <a:t>and </a:t>
            </a:r>
            <a:r>
              <a:rPr sz="1300" spc="5" dirty="0">
                <a:solidFill>
                  <a:srgbClr val="FFFFFF"/>
                </a:solidFill>
                <a:latin typeface="Trebuchet MS"/>
                <a:cs typeface="Trebuchet MS"/>
              </a:rPr>
              <a:t>return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the </a:t>
            </a:r>
            <a:r>
              <a:rPr sz="1300" spc="30" dirty="0">
                <a:solidFill>
                  <a:srgbClr val="FFFFFF"/>
                </a:solidFill>
                <a:latin typeface="Trebuchet MS"/>
                <a:cs typeface="Trebuchet MS"/>
              </a:rPr>
              <a:t>computed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0" dirty="0">
                <a:solidFill>
                  <a:srgbClr val="FFFFFF"/>
                </a:solidFill>
                <a:latin typeface="Trebuchet MS"/>
                <a:cs typeface="Trebuchet MS"/>
              </a:rPr>
              <a:t>results.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Trebuchet MS"/>
                <a:cs typeface="Trebuchet MS"/>
              </a:rPr>
              <a:t>It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is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similar</a:t>
            </a:r>
            <a:r>
              <a:rPr sz="13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75" dirty="0">
                <a:solidFill>
                  <a:srgbClr val="FFFFFF"/>
                </a:solidFill>
                <a:latin typeface="Trebuchet MS"/>
                <a:cs typeface="Trebuchet MS"/>
              </a:rPr>
              <a:t>GROUPBY</a:t>
            </a:r>
            <a:r>
              <a:rPr sz="1300" spc="-1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45" dirty="0">
                <a:solidFill>
                  <a:srgbClr val="FFFFFF"/>
                </a:solidFill>
                <a:latin typeface="Trebuchet MS"/>
                <a:cs typeface="Trebuchet MS"/>
              </a:rPr>
              <a:t>clause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-5" dirty="0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55" dirty="0">
                <a:solidFill>
                  <a:srgbClr val="FFFFFF"/>
                </a:solidFill>
                <a:latin typeface="Trebuchet MS"/>
                <a:cs typeface="Trebuchet MS"/>
              </a:rPr>
              <a:t>SQL.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5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5" dirty="0">
                <a:solidFill>
                  <a:srgbClr val="FFFFFF"/>
                </a:solidFill>
                <a:latin typeface="Trebuchet MS"/>
                <a:cs typeface="Trebuchet MS"/>
              </a:rPr>
              <a:t>few</a:t>
            </a:r>
            <a:r>
              <a:rPr sz="13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40" dirty="0">
                <a:solidFill>
                  <a:srgbClr val="FFFFFF"/>
                </a:solidFill>
                <a:latin typeface="Trebuchet MS"/>
                <a:cs typeface="Trebuchet MS"/>
              </a:rPr>
              <a:t>aggregation</a:t>
            </a:r>
            <a:r>
              <a:rPr sz="13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45" dirty="0">
                <a:solidFill>
                  <a:srgbClr val="FFFFFF"/>
                </a:solidFill>
                <a:latin typeface="Trebuchet MS"/>
                <a:cs typeface="Trebuchet MS"/>
              </a:rPr>
              <a:t>expressions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are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sum, </a:t>
            </a:r>
            <a:r>
              <a:rPr sz="1300" spc="-3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-5" dirty="0">
                <a:solidFill>
                  <a:srgbClr val="FFFFFF"/>
                </a:solidFill>
                <a:latin typeface="Trebuchet MS"/>
                <a:cs typeface="Trebuchet MS"/>
              </a:rPr>
              <a:t>avg,</a:t>
            </a:r>
            <a:r>
              <a:rPr sz="13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-35" dirty="0">
                <a:solidFill>
                  <a:srgbClr val="FFFFFF"/>
                </a:solidFill>
                <a:latin typeface="Trebuchet MS"/>
                <a:cs typeface="Trebuchet MS"/>
              </a:rPr>
              <a:t>min,</a:t>
            </a:r>
            <a:r>
              <a:rPr sz="13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Trebuchet MS"/>
                <a:cs typeface="Trebuchet MS"/>
              </a:rPr>
              <a:t>max,</a:t>
            </a:r>
            <a:r>
              <a:rPr sz="130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0" dirty="0">
                <a:solidFill>
                  <a:srgbClr val="FFFFFF"/>
                </a:solidFill>
                <a:latin typeface="Trebuchet MS"/>
                <a:cs typeface="Trebuchet MS"/>
              </a:rPr>
              <a:t>etc</a:t>
            </a:r>
            <a:endParaRPr sz="1300">
              <a:latin typeface="Trebuchet MS"/>
              <a:cs typeface="Trebuchet MS"/>
            </a:endParaRP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3999" cy="5143499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3999" cy="51434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400779"/>
              <a:ext cx="9144000" cy="4312285"/>
            </a:xfrm>
            <a:custGeom>
              <a:avLst/>
              <a:gdLst/>
              <a:ahLst/>
              <a:cxnLst/>
              <a:rect l="l" t="t" r="r" b="b"/>
              <a:pathLst>
                <a:path w="9144000" h="4312285">
                  <a:moveTo>
                    <a:pt x="9143999" y="4311897"/>
                  </a:moveTo>
                  <a:lnTo>
                    <a:pt x="0" y="4311897"/>
                  </a:lnTo>
                  <a:lnTo>
                    <a:pt x="0" y="0"/>
                  </a:lnTo>
                  <a:lnTo>
                    <a:pt x="9143999" y="0"/>
                  </a:lnTo>
                  <a:lnTo>
                    <a:pt x="9143999" y="4311897"/>
                  </a:lnTo>
                  <a:close/>
                </a:path>
              </a:pathLst>
            </a:custGeom>
            <a:solidFill>
              <a:srgbClr val="2236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582550"/>
              <a:ext cx="144780" cy="323850"/>
            </a:xfrm>
            <a:custGeom>
              <a:avLst/>
              <a:gdLst/>
              <a:ahLst/>
              <a:cxnLst/>
              <a:rect l="l" t="t" r="r" b="b"/>
              <a:pathLst>
                <a:path w="144780" h="323850">
                  <a:moveTo>
                    <a:pt x="144710" y="323529"/>
                  </a:moveTo>
                  <a:lnTo>
                    <a:pt x="0" y="323529"/>
                  </a:lnTo>
                  <a:lnTo>
                    <a:pt x="0" y="0"/>
                  </a:lnTo>
                  <a:lnTo>
                    <a:pt x="144710" y="0"/>
                  </a:lnTo>
                  <a:lnTo>
                    <a:pt x="144710" y="323529"/>
                  </a:lnTo>
                  <a:close/>
                </a:path>
              </a:pathLst>
            </a:custGeom>
            <a:solidFill>
              <a:srgbClr val="C88C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36397" y="621863"/>
            <a:ext cx="2633345" cy="25907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40" dirty="0"/>
              <a:t>Wher</a:t>
            </a:r>
            <a:r>
              <a:rPr spc="20" dirty="0"/>
              <a:t>e</a:t>
            </a:r>
            <a:r>
              <a:rPr spc="-125" dirty="0"/>
              <a:t> </a:t>
            </a:r>
            <a:r>
              <a:rPr spc="40" dirty="0"/>
              <a:t>d</a:t>
            </a:r>
            <a:r>
              <a:rPr spc="45" dirty="0"/>
              <a:t>o</a:t>
            </a:r>
            <a:r>
              <a:rPr spc="-120" dirty="0"/>
              <a:t> </a:t>
            </a:r>
            <a:r>
              <a:rPr spc="5" dirty="0"/>
              <a:t>w</a:t>
            </a:r>
            <a:r>
              <a:rPr spc="20" dirty="0"/>
              <a:t>e</a:t>
            </a:r>
            <a:r>
              <a:rPr spc="-114" dirty="0"/>
              <a:t> </a:t>
            </a:r>
            <a:r>
              <a:rPr spc="65" dirty="0"/>
              <a:t>use</a:t>
            </a:r>
            <a:r>
              <a:rPr spc="-114" dirty="0"/>
              <a:t> </a:t>
            </a:r>
            <a:r>
              <a:rPr spc="260" dirty="0"/>
              <a:t>M</a:t>
            </a:r>
            <a:r>
              <a:rPr spc="85" dirty="0"/>
              <a:t>on</a:t>
            </a:r>
            <a:r>
              <a:rPr spc="55" dirty="0"/>
              <a:t>g</a:t>
            </a:r>
            <a:r>
              <a:rPr spc="5" dirty="0"/>
              <a:t>o</a:t>
            </a:r>
            <a:r>
              <a:rPr spc="150" dirty="0"/>
              <a:t>D</a:t>
            </a:r>
            <a:r>
              <a:rPr spc="135" dirty="0"/>
              <a:t>B</a:t>
            </a:r>
            <a:r>
              <a:rPr spc="160" dirty="0"/>
              <a:t>?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36396" y="941223"/>
            <a:ext cx="7256780" cy="2204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95" dirty="0">
                <a:solidFill>
                  <a:srgbClr val="FFFFFF"/>
                </a:solidFill>
                <a:latin typeface="Trebuchet MS"/>
                <a:cs typeface="Trebuchet MS"/>
              </a:rPr>
              <a:t>MongoDB</a:t>
            </a:r>
            <a:r>
              <a:rPr sz="13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is</a:t>
            </a:r>
            <a:r>
              <a:rPr sz="13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preferred</a:t>
            </a:r>
            <a:r>
              <a:rPr sz="13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0" dirty="0">
                <a:solidFill>
                  <a:srgbClr val="FFFFFF"/>
                </a:solidFill>
                <a:latin typeface="Trebuchet MS"/>
                <a:cs typeface="Trebuchet MS"/>
              </a:rPr>
              <a:t>over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65" dirty="0">
                <a:solidFill>
                  <a:srgbClr val="FFFFFF"/>
                </a:solidFill>
                <a:latin typeface="Trebuchet MS"/>
                <a:cs typeface="Trebuchet MS"/>
              </a:rPr>
              <a:t>RDBMS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-5" dirty="0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13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5" dirty="0">
                <a:solidFill>
                  <a:srgbClr val="FFFFFF"/>
                </a:solidFill>
                <a:latin typeface="Trebuchet MS"/>
                <a:cs typeface="Trebuchet MS"/>
              </a:rPr>
              <a:t>following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0" dirty="0">
                <a:solidFill>
                  <a:srgbClr val="FFFFFF"/>
                </a:solidFill>
                <a:latin typeface="Trebuchet MS"/>
                <a:cs typeface="Trebuchet MS"/>
              </a:rPr>
              <a:t>scenarios:</a:t>
            </a:r>
            <a:endParaRPr sz="13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300">
              <a:latin typeface="Trebuchet MS"/>
              <a:cs typeface="Trebuchet MS"/>
            </a:endParaRPr>
          </a:p>
          <a:p>
            <a:pPr marL="298450" marR="113030" indent="-262255">
              <a:lnSpc>
                <a:spcPct val="100000"/>
              </a:lnSpc>
              <a:buClr>
                <a:srgbClr val="FFFFFF"/>
              </a:buClr>
              <a:buFont typeface="Arial"/>
              <a:buChar char="▪"/>
              <a:tabLst>
                <a:tab pos="297815" algn="l"/>
                <a:tab pos="298450" algn="l"/>
              </a:tabLst>
            </a:pPr>
            <a:r>
              <a:rPr sz="1300" b="1" spc="75" dirty="0">
                <a:solidFill>
                  <a:srgbClr val="C88C31"/>
                </a:solidFill>
                <a:latin typeface="Trebuchet MS"/>
                <a:cs typeface="Trebuchet MS"/>
              </a:rPr>
              <a:t>Big</a:t>
            </a:r>
            <a:r>
              <a:rPr sz="1300" b="1" spc="-105" dirty="0">
                <a:solidFill>
                  <a:srgbClr val="C88C31"/>
                </a:solidFill>
                <a:latin typeface="Trebuchet MS"/>
                <a:cs typeface="Trebuchet MS"/>
              </a:rPr>
              <a:t> </a:t>
            </a:r>
            <a:r>
              <a:rPr sz="1300" b="1" spc="10" dirty="0">
                <a:solidFill>
                  <a:srgbClr val="C88C31"/>
                </a:solidFill>
                <a:latin typeface="Trebuchet MS"/>
                <a:cs typeface="Trebuchet MS"/>
              </a:rPr>
              <a:t>Data:</a:t>
            </a:r>
            <a:r>
              <a:rPr sz="1300" b="1" spc="-100" dirty="0">
                <a:solidFill>
                  <a:srgbClr val="C88C31"/>
                </a:solidFill>
                <a:latin typeface="Trebuchet MS"/>
                <a:cs typeface="Trebuchet MS"/>
              </a:rPr>
              <a:t> </a:t>
            </a:r>
            <a:r>
              <a:rPr sz="1300" spc="20" dirty="0">
                <a:solidFill>
                  <a:srgbClr val="FFFFFF"/>
                </a:solidFill>
                <a:latin typeface="Trebuchet MS"/>
                <a:cs typeface="Trebuchet MS"/>
              </a:rPr>
              <a:t>If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you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have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55" dirty="0">
                <a:solidFill>
                  <a:srgbClr val="FFFFFF"/>
                </a:solidFill>
                <a:latin typeface="Trebuchet MS"/>
                <a:cs typeface="Trebuchet MS"/>
              </a:rPr>
              <a:t>huge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5" dirty="0">
                <a:solidFill>
                  <a:srgbClr val="FFFFFF"/>
                </a:solidFill>
                <a:latin typeface="Trebuchet MS"/>
                <a:cs typeface="Trebuchet MS"/>
              </a:rPr>
              <a:t>amount</a:t>
            </a:r>
            <a:r>
              <a:rPr sz="13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0" dirty="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sz="13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data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be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0" dirty="0">
                <a:solidFill>
                  <a:srgbClr val="FFFFFF"/>
                </a:solidFill>
                <a:latin typeface="Trebuchet MS"/>
                <a:cs typeface="Trebuchet MS"/>
              </a:rPr>
              <a:t>stored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-5" dirty="0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5" dirty="0">
                <a:solidFill>
                  <a:srgbClr val="FFFFFF"/>
                </a:solidFill>
                <a:latin typeface="Trebuchet MS"/>
                <a:cs typeface="Trebuchet MS"/>
              </a:rPr>
              <a:t>tables,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think</a:t>
            </a:r>
            <a:r>
              <a:rPr sz="13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0" dirty="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95" dirty="0">
                <a:solidFill>
                  <a:srgbClr val="FFFFFF"/>
                </a:solidFill>
                <a:latin typeface="Trebuchet MS"/>
                <a:cs typeface="Trebuchet MS"/>
              </a:rPr>
              <a:t>MongoDB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before </a:t>
            </a:r>
            <a:r>
              <a:rPr sz="1300" spc="-3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65" dirty="0">
                <a:solidFill>
                  <a:srgbClr val="FFFFFF"/>
                </a:solidFill>
                <a:latin typeface="Trebuchet MS"/>
                <a:cs typeface="Trebuchet MS"/>
              </a:rPr>
              <a:t>RDBMS </a:t>
            </a:r>
            <a:r>
              <a:rPr sz="1300" spc="20" dirty="0">
                <a:solidFill>
                  <a:srgbClr val="FFFFFF"/>
                </a:solidFill>
                <a:latin typeface="Trebuchet MS"/>
                <a:cs typeface="Trebuchet MS"/>
              </a:rPr>
              <a:t>databases. </a:t>
            </a:r>
            <a:r>
              <a:rPr sz="1300" spc="95" dirty="0">
                <a:solidFill>
                  <a:srgbClr val="FFFFFF"/>
                </a:solidFill>
                <a:latin typeface="Trebuchet MS"/>
                <a:cs typeface="Trebuchet MS"/>
              </a:rPr>
              <a:t>MongoDB </a:t>
            </a:r>
            <a:r>
              <a:rPr sz="1300" spc="60" dirty="0">
                <a:solidFill>
                  <a:srgbClr val="FFFFFF"/>
                </a:solidFill>
                <a:latin typeface="Trebuchet MS"/>
                <a:cs typeface="Trebuchet MS"/>
              </a:rPr>
              <a:t>has </a:t>
            </a:r>
            <a:r>
              <a:rPr sz="1300" spc="-5" dirty="0">
                <a:solidFill>
                  <a:srgbClr val="FFFFFF"/>
                </a:solidFill>
                <a:latin typeface="Trebuchet MS"/>
                <a:cs typeface="Trebuchet MS"/>
              </a:rPr>
              <a:t>built-in </a:t>
            </a:r>
            <a:r>
              <a:rPr sz="1300" spc="20" dirty="0">
                <a:solidFill>
                  <a:srgbClr val="FFFFFF"/>
                </a:solidFill>
                <a:latin typeface="Trebuchet MS"/>
                <a:cs typeface="Trebuchet MS"/>
              </a:rPr>
              <a:t>solution for </a:t>
            </a:r>
            <a:r>
              <a:rPr sz="1300" spc="10" dirty="0">
                <a:solidFill>
                  <a:srgbClr val="FFFFFF"/>
                </a:solidFill>
                <a:latin typeface="Trebuchet MS"/>
                <a:cs typeface="Trebuchet MS"/>
              </a:rPr>
              <a:t>partitioning </a:t>
            </a:r>
            <a:r>
              <a:rPr sz="1300" spc="40" dirty="0">
                <a:solidFill>
                  <a:srgbClr val="FFFFFF"/>
                </a:solidFill>
                <a:latin typeface="Trebuchet MS"/>
                <a:cs typeface="Trebuchet MS"/>
              </a:rPr>
              <a:t>and </a:t>
            </a:r>
            <a:r>
              <a:rPr sz="1300" spc="45" dirty="0">
                <a:solidFill>
                  <a:srgbClr val="FFFFFF"/>
                </a:solidFill>
                <a:latin typeface="Trebuchet MS"/>
                <a:cs typeface="Trebuchet MS"/>
              </a:rPr>
              <a:t>sharding </a:t>
            </a:r>
            <a:r>
              <a:rPr sz="1300" spc="30" dirty="0">
                <a:solidFill>
                  <a:srgbClr val="FFFFFF"/>
                </a:solidFill>
                <a:latin typeface="Trebuchet MS"/>
                <a:cs typeface="Trebuchet MS"/>
              </a:rPr>
              <a:t>your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0" dirty="0">
                <a:solidFill>
                  <a:srgbClr val="FFFFFF"/>
                </a:solidFill>
                <a:latin typeface="Trebuchet MS"/>
                <a:cs typeface="Trebuchet MS"/>
              </a:rPr>
              <a:t>database.</a:t>
            </a:r>
            <a:endParaRPr sz="13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lr>
                <a:srgbClr val="FFFFFF"/>
              </a:buClr>
              <a:buFont typeface="Arial"/>
              <a:buChar char="▪"/>
            </a:pPr>
            <a:endParaRPr sz="1300">
              <a:latin typeface="Trebuchet MS"/>
              <a:cs typeface="Trebuchet MS"/>
            </a:endParaRPr>
          </a:p>
          <a:p>
            <a:pPr marL="298450" marR="474345" indent="-262255">
              <a:lnSpc>
                <a:spcPct val="100000"/>
              </a:lnSpc>
              <a:buClr>
                <a:srgbClr val="FFFFFF"/>
              </a:buClr>
              <a:buFont typeface="Arial"/>
              <a:buChar char="▪"/>
              <a:tabLst>
                <a:tab pos="297815" algn="l"/>
                <a:tab pos="298450" algn="l"/>
              </a:tabLst>
            </a:pPr>
            <a:r>
              <a:rPr sz="1300" b="1" spc="30" dirty="0">
                <a:solidFill>
                  <a:srgbClr val="C88C31"/>
                </a:solidFill>
                <a:latin typeface="Trebuchet MS"/>
                <a:cs typeface="Trebuchet MS"/>
              </a:rPr>
              <a:t>Unstable Schema: </a:t>
            </a:r>
            <a:r>
              <a:rPr sz="1300" spc="65" dirty="0">
                <a:solidFill>
                  <a:srgbClr val="FFFFFF"/>
                </a:solidFill>
                <a:latin typeface="Trebuchet MS"/>
                <a:cs typeface="Trebuchet MS"/>
              </a:rPr>
              <a:t>Adding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a </a:t>
            </a:r>
            <a:r>
              <a:rPr sz="1300" spc="30" dirty="0">
                <a:solidFill>
                  <a:srgbClr val="FFFFFF"/>
                </a:solidFill>
                <a:latin typeface="Trebuchet MS"/>
                <a:cs typeface="Trebuchet MS"/>
              </a:rPr>
              <a:t>new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column </a:t>
            </a:r>
            <a:r>
              <a:rPr sz="1300" spc="-5" dirty="0">
                <a:solidFill>
                  <a:srgbClr val="FFFFFF"/>
                </a:solidFill>
                <a:latin typeface="Trebuchet MS"/>
                <a:cs typeface="Trebuchet MS"/>
              </a:rPr>
              <a:t>in </a:t>
            </a:r>
            <a:r>
              <a:rPr sz="1300" spc="165" dirty="0">
                <a:solidFill>
                  <a:srgbClr val="FFFFFF"/>
                </a:solidFill>
                <a:latin typeface="Trebuchet MS"/>
                <a:cs typeface="Trebuchet MS"/>
              </a:rPr>
              <a:t>RDBMS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is </a:t>
            </a:r>
            <a:r>
              <a:rPr sz="1300" spc="25" dirty="0">
                <a:solidFill>
                  <a:srgbClr val="FFFFFF"/>
                </a:solidFill>
                <a:latin typeface="Trebuchet MS"/>
                <a:cs typeface="Trebuchet MS"/>
              </a:rPr>
              <a:t>hard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whereas </a:t>
            </a:r>
            <a:r>
              <a:rPr sz="1300" spc="95" dirty="0">
                <a:solidFill>
                  <a:srgbClr val="FFFFFF"/>
                </a:solidFill>
                <a:latin typeface="Trebuchet MS"/>
                <a:cs typeface="Trebuchet MS"/>
              </a:rPr>
              <a:t>MongoDB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is </a:t>
            </a:r>
            <a:r>
              <a:rPr sz="1300" spc="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0" dirty="0">
                <a:solidFill>
                  <a:srgbClr val="FFFFFF"/>
                </a:solidFill>
                <a:latin typeface="Trebuchet MS"/>
                <a:cs typeface="Trebuchet MS"/>
              </a:rPr>
              <a:t>schema-less.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65" dirty="0">
                <a:solidFill>
                  <a:srgbClr val="FFFFFF"/>
                </a:solidFill>
                <a:latin typeface="Trebuchet MS"/>
                <a:cs typeface="Trebuchet MS"/>
              </a:rPr>
              <a:t>Adding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0" dirty="0">
                <a:solidFill>
                  <a:srgbClr val="FFFFFF"/>
                </a:solidFill>
                <a:latin typeface="Trebuchet MS"/>
                <a:cs typeface="Trebuchet MS"/>
              </a:rPr>
              <a:t>new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0" dirty="0">
                <a:solidFill>
                  <a:srgbClr val="FFFFFF"/>
                </a:solidFill>
                <a:latin typeface="Trebuchet MS"/>
                <a:cs typeface="Trebuchet MS"/>
              </a:rPr>
              <a:t>ﬁeld</a:t>
            </a:r>
            <a:r>
              <a:rPr sz="13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55" dirty="0">
                <a:solidFill>
                  <a:srgbClr val="FFFFFF"/>
                </a:solidFill>
                <a:latin typeface="Trebuchet MS"/>
                <a:cs typeface="Trebuchet MS"/>
              </a:rPr>
              <a:t>does</a:t>
            </a:r>
            <a:r>
              <a:rPr sz="13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0" dirty="0">
                <a:solidFill>
                  <a:srgbClr val="FFFFFF"/>
                </a:solidFill>
                <a:latin typeface="Trebuchet MS"/>
                <a:cs typeface="Trebuchet MS"/>
              </a:rPr>
              <a:t>not</a:t>
            </a:r>
            <a:r>
              <a:rPr sz="13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0" dirty="0">
                <a:solidFill>
                  <a:srgbClr val="FFFFFF"/>
                </a:solidFill>
                <a:latin typeface="Trebuchet MS"/>
                <a:cs typeface="Trebuchet MS"/>
              </a:rPr>
              <a:t>effect</a:t>
            </a:r>
            <a:r>
              <a:rPr sz="13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old</a:t>
            </a:r>
            <a:r>
              <a:rPr sz="13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40" dirty="0">
                <a:solidFill>
                  <a:srgbClr val="FFFFFF"/>
                </a:solidFill>
                <a:latin typeface="Trebuchet MS"/>
                <a:cs typeface="Trebuchet MS"/>
              </a:rPr>
              <a:t>documents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40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dirty="0">
                <a:solidFill>
                  <a:srgbClr val="FFFFFF"/>
                </a:solidFill>
                <a:latin typeface="Trebuchet MS"/>
                <a:cs typeface="Trebuchet MS"/>
              </a:rPr>
              <a:t>will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be</a:t>
            </a:r>
            <a:r>
              <a:rPr sz="13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0" dirty="0">
                <a:solidFill>
                  <a:srgbClr val="FFFFFF"/>
                </a:solidFill>
                <a:latin typeface="Trebuchet MS"/>
                <a:cs typeface="Trebuchet MS"/>
              </a:rPr>
              <a:t>very</a:t>
            </a:r>
            <a:r>
              <a:rPr sz="13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Trebuchet MS"/>
                <a:cs typeface="Trebuchet MS"/>
              </a:rPr>
              <a:t>easy.</a:t>
            </a:r>
            <a:endParaRPr sz="13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lr>
                <a:srgbClr val="FFFFFF"/>
              </a:buClr>
              <a:buFont typeface="Arial"/>
              <a:buChar char="▪"/>
            </a:pPr>
            <a:endParaRPr sz="1300">
              <a:latin typeface="Trebuchet MS"/>
              <a:cs typeface="Trebuchet MS"/>
            </a:endParaRPr>
          </a:p>
          <a:p>
            <a:pPr marL="298450" marR="5080" indent="-262255">
              <a:lnSpc>
                <a:spcPct val="100000"/>
              </a:lnSpc>
              <a:buClr>
                <a:srgbClr val="FFFFFF"/>
              </a:buClr>
              <a:buFont typeface="Arial"/>
              <a:buChar char="▪"/>
              <a:tabLst>
                <a:tab pos="297815" algn="l"/>
                <a:tab pos="298450" algn="l"/>
              </a:tabLst>
            </a:pPr>
            <a:r>
              <a:rPr sz="1300" b="1" spc="15" dirty="0">
                <a:solidFill>
                  <a:srgbClr val="C88C31"/>
                </a:solidFill>
                <a:latin typeface="Trebuchet MS"/>
                <a:cs typeface="Trebuchet MS"/>
              </a:rPr>
              <a:t>Distributed</a:t>
            </a:r>
            <a:r>
              <a:rPr sz="1300" b="1" spc="-105" dirty="0">
                <a:solidFill>
                  <a:srgbClr val="C88C31"/>
                </a:solidFill>
                <a:latin typeface="Trebuchet MS"/>
                <a:cs typeface="Trebuchet MS"/>
              </a:rPr>
              <a:t> </a:t>
            </a:r>
            <a:r>
              <a:rPr sz="1300" b="1" spc="25" dirty="0">
                <a:solidFill>
                  <a:srgbClr val="C88C31"/>
                </a:solidFill>
                <a:latin typeface="Trebuchet MS"/>
                <a:cs typeface="Trebuchet MS"/>
              </a:rPr>
              <a:t>data</a:t>
            </a:r>
            <a:r>
              <a:rPr sz="1300" b="1" spc="-95" dirty="0">
                <a:solidFill>
                  <a:srgbClr val="C88C31"/>
                </a:solidFill>
                <a:latin typeface="Trebuchet MS"/>
                <a:cs typeface="Trebuchet MS"/>
              </a:rPr>
              <a:t> </a:t>
            </a:r>
            <a:r>
              <a:rPr sz="1300" spc="65" dirty="0">
                <a:solidFill>
                  <a:srgbClr val="FFFFFF"/>
                </a:solidFill>
                <a:latin typeface="Trebuchet MS"/>
                <a:cs typeface="Trebuchet MS"/>
              </a:rPr>
              <a:t>Since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5" dirty="0">
                <a:solidFill>
                  <a:srgbClr val="FFFFFF"/>
                </a:solidFill>
                <a:latin typeface="Trebuchet MS"/>
                <a:cs typeface="Trebuchet MS"/>
              </a:rPr>
              <a:t>multiple</a:t>
            </a:r>
            <a:r>
              <a:rPr sz="13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copies</a:t>
            </a:r>
            <a:r>
              <a:rPr sz="13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0" dirty="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sz="13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data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are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0" dirty="0">
                <a:solidFill>
                  <a:srgbClr val="FFFFFF"/>
                </a:solidFill>
                <a:latin typeface="Trebuchet MS"/>
                <a:cs typeface="Trebuchet MS"/>
              </a:rPr>
              <a:t>stored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60" dirty="0">
                <a:solidFill>
                  <a:srgbClr val="FFFFFF"/>
                </a:solidFill>
                <a:latin typeface="Trebuchet MS"/>
                <a:cs typeface="Trebuchet MS"/>
              </a:rPr>
              <a:t>across</a:t>
            </a:r>
            <a:r>
              <a:rPr sz="13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5" dirty="0">
                <a:solidFill>
                  <a:srgbClr val="FFFFFF"/>
                </a:solidFill>
                <a:latin typeface="Trebuchet MS"/>
                <a:cs typeface="Trebuchet MS"/>
              </a:rPr>
              <a:t>different</a:t>
            </a:r>
            <a:r>
              <a:rPr sz="13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0" dirty="0">
                <a:solidFill>
                  <a:srgbClr val="FFFFFF"/>
                </a:solidFill>
                <a:latin typeface="Trebuchet MS"/>
                <a:cs typeface="Trebuchet MS"/>
              </a:rPr>
              <a:t>servers,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0" dirty="0">
                <a:solidFill>
                  <a:srgbClr val="FFFFFF"/>
                </a:solidFill>
                <a:latin typeface="Trebuchet MS"/>
                <a:cs typeface="Trebuchet MS"/>
              </a:rPr>
              <a:t>recovery </a:t>
            </a:r>
            <a:r>
              <a:rPr sz="1300" spc="-3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0" dirty="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sz="13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data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is</a:t>
            </a:r>
            <a:r>
              <a:rPr sz="13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instant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40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45" dirty="0">
                <a:solidFill>
                  <a:srgbClr val="FFFFFF"/>
                </a:solidFill>
                <a:latin typeface="Trebuchet MS"/>
                <a:cs typeface="Trebuchet MS"/>
              </a:rPr>
              <a:t>safe</a:t>
            </a:r>
            <a:r>
              <a:rPr sz="130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even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Trebuchet MS"/>
                <a:cs typeface="Trebuchet MS"/>
              </a:rPr>
              <a:t>if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10" dirty="0">
                <a:solidFill>
                  <a:srgbClr val="FFFFFF"/>
                </a:solidFill>
                <a:latin typeface="Trebuchet MS"/>
                <a:cs typeface="Trebuchet MS"/>
              </a:rPr>
              <a:t>there</a:t>
            </a:r>
            <a:r>
              <a:rPr sz="13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is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20" dirty="0">
                <a:solidFill>
                  <a:srgbClr val="FFFFFF"/>
                </a:solidFill>
                <a:latin typeface="Trebuchet MS"/>
                <a:cs typeface="Trebuchet MS"/>
              </a:rPr>
              <a:t>hardware</a:t>
            </a:r>
            <a:r>
              <a:rPr sz="13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-15" dirty="0">
                <a:solidFill>
                  <a:srgbClr val="FFFFFF"/>
                </a:solidFill>
                <a:latin typeface="Trebuchet MS"/>
                <a:cs typeface="Trebuchet MS"/>
              </a:rPr>
              <a:t>failure.</a:t>
            </a:r>
            <a:endParaRPr sz="1300">
              <a:latin typeface="Trebuchet MS"/>
              <a:cs typeface="Trebuchet MS"/>
            </a:endParaRP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3999" cy="5143499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3989" cy="514349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202405"/>
              <a:ext cx="135890" cy="344170"/>
            </a:xfrm>
            <a:custGeom>
              <a:avLst/>
              <a:gdLst/>
              <a:ahLst/>
              <a:cxnLst/>
              <a:rect l="l" t="t" r="r" b="b"/>
              <a:pathLst>
                <a:path w="135890" h="344170">
                  <a:moveTo>
                    <a:pt x="135730" y="344090"/>
                  </a:moveTo>
                  <a:lnTo>
                    <a:pt x="0" y="344090"/>
                  </a:lnTo>
                  <a:lnTo>
                    <a:pt x="0" y="0"/>
                  </a:lnTo>
                  <a:lnTo>
                    <a:pt x="135730" y="0"/>
                  </a:lnTo>
                  <a:lnTo>
                    <a:pt x="135730" y="344090"/>
                  </a:lnTo>
                  <a:close/>
                </a:path>
              </a:pathLst>
            </a:custGeom>
            <a:solidFill>
              <a:srgbClr val="2236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208756" y="221200"/>
            <a:ext cx="7987030" cy="22593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b="1" dirty="0">
                <a:solidFill>
                  <a:srgbClr val="22366A"/>
                </a:solidFill>
                <a:latin typeface="Trebuchet MS"/>
                <a:cs typeface="Trebuchet MS"/>
              </a:rPr>
              <a:t>Terminologies:</a:t>
            </a:r>
            <a:endParaRPr sz="13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3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200" spc="140" dirty="0">
                <a:latin typeface="Trebuchet MS"/>
                <a:cs typeface="Trebuchet MS"/>
              </a:rPr>
              <a:t>A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85" dirty="0">
                <a:latin typeface="Trebuchet MS"/>
                <a:cs typeface="Trebuchet MS"/>
              </a:rPr>
              <a:t>MongoDB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Database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can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be</a:t>
            </a:r>
            <a:r>
              <a:rPr sz="1200" spc="-9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called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70" dirty="0">
                <a:latin typeface="Trebuchet MS"/>
                <a:cs typeface="Trebuchet MS"/>
              </a:rPr>
              <a:t>as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container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for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all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collections.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100">
              <a:latin typeface="Trebuchet MS"/>
              <a:cs typeface="Trebuchet MS"/>
            </a:endParaRPr>
          </a:p>
          <a:p>
            <a:pPr marL="798830" indent="-260350">
              <a:lnSpc>
                <a:spcPct val="100000"/>
              </a:lnSpc>
              <a:buClr>
                <a:srgbClr val="000000"/>
              </a:buClr>
              <a:buFont typeface="Lucida Sans Unicode"/>
              <a:buChar char="▪"/>
              <a:tabLst>
                <a:tab pos="798830" algn="l"/>
                <a:tab pos="799465" algn="l"/>
              </a:tabLst>
            </a:pPr>
            <a:r>
              <a:rPr sz="1400" spc="15" dirty="0">
                <a:solidFill>
                  <a:srgbClr val="C88C31"/>
                </a:solidFill>
                <a:latin typeface="Trebuchet MS"/>
                <a:cs typeface="Trebuchet MS"/>
              </a:rPr>
              <a:t>Collection</a:t>
            </a:r>
            <a:r>
              <a:rPr sz="1400" spc="-85" dirty="0">
                <a:solidFill>
                  <a:srgbClr val="C88C31"/>
                </a:solidFill>
                <a:latin typeface="Trebuchet MS"/>
                <a:cs typeface="Trebuchet MS"/>
              </a:rPr>
              <a:t> </a:t>
            </a:r>
            <a:r>
              <a:rPr sz="1400" spc="40" dirty="0">
                <a:solidFill>
                  <a:srgbClr val="C88C31"/>
                </a:solidFill>
                <a:latin typeface="Trebuchet MS"/>
                <a:cs typeface="Trebuchet MS"/>
              </a:rPr>
              <a:t>is</a:t>
            </a:r>
            <a:r>
              <a:rPr sz="1400" spc="-85" dirty="0">
                <a:solidFill>
                  <a:srgbClr val="C88C31"/>
                </a:solidFill>
                <a:latin typeface="Trebuchet MS"/>
                <a:cs typeface="Trebuchet MS"/>
              </a:rPr>
              <a:t> </a:t>
            </a:r>
            <a:r>
              <a:rPr sz="1400" spc="35" dirty="0">
                <a:solidFill>
                  <a:srgbClr val="C88C31"/>
                </a:solidFill>
                <a:latin typeface="Trebuchet MS"/>
                <a:cs typeface="Trebuchet MS"/>
              </a:rPr>
              <a:t>a</a:t>
            </a:r>
            <a:r>
              <a:rPr sz="1400" spc="-80" dirty="0">
                <a:solidFill>
                  <a:srgbClr val="C88C31"/>
                </a:solidFill>
                <a:latin typeface="Trebuchet MS"/>
                <a:cs typeface="Trebuchet MS"/>
              </a:rPr>
              <a:t> </a:t>
            </a:r>
            <a:r>
              <a:rPr sz="1400" spc="45" dirty="0">
                <a:solidFill>
                  <a:srgbClr val="C88C31"/>
                </a:solidFill>
                <a:latin typeface="Trebuchet MS"/>
                <a:cs typeface="Trebuchet MS"/>
              </a:rPr>
              <a:t>bunch</a:t>
            </a:r>
            <a:r>
              <a:rPr sz="1400" spc="-95" dirty="0">
                <a:solidFill>
                  <a:srgbClr val="C88C31"/>
                </a:solidFill>
                <a:latin typeface="Trebuchet MS"/>
                <a:cs typeface="Trebuchet MS"/>
              </a:rPr>
              <a:t> </a:t>
            </a:r>
            <a:r>
              <a:rPr sz="1400" spc="20" dirty="0">
                <a:solidFill>
                  <a:srgbClr val="C88C31"/>
                </a:solidFill>
                <a:latin typeface="Trebuchet MS"/>
                <a:cs typeface="Trebuchet MS"/>
              </a:rPr>
              <a:t>of</a:t>
            </a:r>
            <a:r>
              <a:rPr sz="1400" spc="-80" dirty="0">
                <a:solidFill>
                  <a:srgbClr val="C88C31"/>
                </a:solidFill>
                <a:latin typeface="Trebuchet MS"/>
                <a:cs typeface="Trebuchet MS"/>
              </a:rPr>
              <a:t> </a:t>
            </a:r>
            <a:r>
              <a:rPr sz="1400" spc="105" dirty="0">
                <a:solidFill>
                  <a:srgbClr val="C88C31"/>
                </a:solidFill>
                <a:latin typeface="Trebuchet MS"/>
                <a:cs typeface="Trebuchet MS"/>
              </a:rPr>
              <a:t>MongoDB</a:t>
            </a:r>
            <a:r>
              <a:rPr sz="1400" spc="-95" dirty="0">
                <a:solidFill>
                  <a:srgbClr val="C88C31"/>
                </a:solidFill>
                <a:latin typeface="Trebuchet MS"/>
                <a:cs typeface="Trebuchet MS"/>
              </a:rPr>
              <a:t> </a:t>
            </a:r>
            <a:r>
              <a:rPr sz="1400" spc="20" dirty="0">
                <a:solidFill>
                  <a:srgbClr val="C88C31"/>
                </a:solidFill>
                <a:latin typeface="Trebuchet MS"/>
                <a:cs typeface="Trebuchet MS"/>
              </a:rPr>
              <a:t>documents.</a:t>
            </a:r>
            <a:r>
              <a:rPr sz="1400" spc="-85" dirty="0">
                <a:solidFill>
                  <a:srgbClr val="C88C31"/>
                </a:solidFill>
                <a:latin typeface="Trebuchet MS"/>
                <a:cs typeface="Trebuchet MS"/>
              </a:rPr>
              <a:t> </a:t>
            </a:r>
            <a:r>
              <a:rPr sz="1400" spc="-10" dirty="0">
                <a:solidFill>
                  <a:srgbClr val="C88C31"/>
                </a:solidFill>
                <a:latin typeface="Trebuchet MS"/>
                <a:cs typeface="Trebuchet MS"/>
              </a:rPr>
              <a:t>It</a:t>
            </a:r>
            <a:r>
              <a:rPr sz="1400" spc="-80" dirty="0">
                <a:solidFill>
                  <a:srgbClr val="C88C31"/>
                </a:solidFill>
                <a:latin typeface="Trebuchet MS"/>
                <a:cs typeface="Trebuchet MS"/>
              </a:rPr>
              <a:t> </a:t>
            </a:r>
            <a:r>
              <a:rPr sz="1400" spc="40" dirty="0">
                <a:solidFill>
                  <a:srgbClr val="C88C31"/>
                </a:solidFill>
                <a:latin typeface="Trebuchet MS"/>
                <a:cs typeface="Trebuchet MS"/>
              </a:rPr>
              <a:t>is</a:t>
            </a:r>
            <a:r>
              <a:rPr sz="1400" spc="-85" dirty="0">
                <a:solidFill>
                  <a:srgbClr val="C88C31"/>
                </a:solidFill>
                <a:latin typeface="Trebuchet MS"/>
                <a:cs typeface="Trebuchet MS"/>
              </a:rPr>
              <a:t> </a:t>
            </a:r>
            <a:r>
              <a:rPr sz="1400" spc="15" dirty="0">
                <a:solidFill>
                  <a:srgbClr val="C88C31"/>
                </a:solidFill>
                <a:latin typeface="Trebuchet MS"/>
                <a:cs typeface="Trebuchet MS"/>
              </a:rPr>
              <a:t>similar</a:t>
            </a:r>
            <a:r>
              <a:rPr sz="1400" spc="-80" dirty="0">
                <a:solidFill>
                  <a:srgbClr val="C88C31"/>
                </a:solidFill>
                <a:latin typeface="Trebuchet MS"/>
                <a:cs typeface="Trebuchet MS"/>
              </a:rPr>
              <a:t> </a:t>
            </a:r>
            <a:r>
              <a:rPr sz="1400" spc="5" dirty="0">
                <a:solidFill>
                  <a:srgbClr val="C88C31"/>
                </a:solidFill>
                <a:latin typeface="Trebuchet MS"/>
                <a:cs typeface="Trebuchet MS"/>
              </a:rPr>
              <a:t>to</a:t>
            </a:r>
            <a:r>
              <a:rPr sz="1400" spc="-90" dirty="0">
                <a:solidFill>
                  <a:srgbClr val="C88C31"/>
                </a:solidFill>
                <a:latin typeface="Trebuchet MS"/>
                <a:cs typeface="Trebuchet MS"/>
              </a:rPr>
              <a:t> </a:t>
            </a:r>
            <a:r>
              <a:rPr sz="1400" spc="35" dirty="0">
                <a:solidFill>
                  <a:srgbClr val="C88C31"/>
                </a:solidFill>
                <a:latin typeface="Trebuchet MS"/>
                <a:cs typeface="Trebuchet MS"/>
              </a:rPr>
              <a:t>tables</a:t>
            </a:r>
            <a:r>
              <a:rPr sz="1400" spc="-85" dirty="0">
                <a:solidFill>
                  <a:srgbClr val="C88C31"/>
                </a:solidFill>
                <a:latin typeface="Trebuchet MS"/>
                <a:cs typeface="Trebuchet MS"/>
              </a:rPr>
              <a:t> </a:t>
            </a:r>
            <a:r>
              <a:rPr sz="1400" spc="-5" dirty="0">
                <a:solidFill>
                  <a:srgbClr val="C88C31"/>
                </a:solidFill>
                <a:latin typeface="Trebuchet MS"/>
                <a:cs typeface="Trebuchet MS"/>
              </a:rPr>
              <a:t>in</a:t>
            </a:r>
            <a:r>
              <a:rPr sz="1400" spc="-80" dirty="0">
                <a:solidFill>
                  <a:srgbClr val="C88C31"/>
                </a:solidFill>
                <a:latin typeface="Trebuchet MS"/>
                <a:cs typeface="Trebuchet MS"/>
              </a:rPr>
              <a:t> </a:t>
            </a:r>
            <a:r>
              <a:rPr sz="1400" spc="110" dirty="0">
                <a:solidFill>
                  <a:srgbClr val="C88C31"/>
                </a:solidFill>
                <a:latin typeface="Trebuchet MS"/>
                <a:cs typeface="Trebuchet MS"/>
              </a:rPr>
              <a:t>RDBMS.</a:t>
            </a:r>
            <a:endParaRPr sz="1400">
              <a:latin typeface="Trebuchet MS"/>
              <a:cs typeface="Trebuchet MS"/>
            </a:endParaRPr>
          </a:p>
          <a:p>
            <a:pPr marL="798830" marR="5080" indent="-260350">
              <a:lnSpc>
                <a:spcPct val="100000"/>
              </a:lnSpc>
              <a:spcBef>
                <a:spcPts val="1680"/>
              </a:spcBef>
              <a:buClr>
                <a:srgbClr val="000000"/>
              </a:buClr>
              <a:buFont typeface="Lucida Sans Unicode"/>
              <a:buChar char="▪"/>
              <a:tabLst>
                <a:tab pos="798830" algn="l"/>
                <a:tab pos="799465" algn="l"/>
              </a:tabLst>
            </a:pPr>
            <a:r>
              <a:rPr sz="1400" spc="40" dirty="0">
                <a:solidFill>
                  <a:srgbClr val="C88C31"/>
                </a:solidFill>
                <a:latin typeface="Trebuchet MS"/>
                <a:cs typeface="Trebuchet MS"/>
              </a:rPr>
              <a:t>Document</a:t>
            </a:r>
            <a:r>
              <a:rPr sz="1400" spc="-80" dirty="0">
                <a:solidFill>
                  <a:srgbClr val="C88C31"/>
                </a:solidFill>
                <a:latin typeface="Trebuchet MS"/>
                <a:cs typeface="Trebuchet MS"/>
              </a:rPr>
              <a:t> </a:t>
            </a:r>
            <a:r>
              <a:rPr sz="1400" spc="40" dirty="0">
                <a:solidFill>
                  <a:srgbClr val="C88C31"/>
                </a:solidFill>
                <a:latin typeface="Trebuchet MS"/>
                <a:cs typeface="Trebuchet MS"/>
              </a:rPr>
              <a:t>is</a:t>
            </a:r>
            <a:r>
              <a:rPr sz="1400" spc="-85" dirty="0">
                <a:solidFill>
                  <a:srgbClr val="C88C31"/>
                </a:solidFill>
                <a:latin typeface="Trebuchet MS"/>
                <a:cs typeface="Trebuchet MS"/>
              </a:rPr>
              <a:t> </a:t>
            </a:r>
            <a:r>
              <a:rPr sz="1400" spc="40" dirty="0">
                <a:solidFill>
                  <a:srgbClr val="C88C31"/>
                </a:solidFill>
                <a:latin typeface="Trebuchet MS"/>
                <a:cs typeface="Trebuchet MS"/>
              </a:rPr>
              <a:t>made</a:t>
            </a:r>
            <a:r>
              <a:rPr sz="1400" spc="-105" dirty="0">
                <a:solidFill>
                  <a:srgbClr val="C88C31"/>
                </a:solidFill>
                <a:latin typeface="Trebuchet MS"/>
                <a:cs typeface="Trebuchet MS"/>
              </a:rPr>
              <a:t> </a:t>
            </a:r>
            <a:r>
              <a:rPr sz="1400" spc="20" dirty="0">
                <a:solidFill>
                  <a:srgbClr val="C88C31"/>
                </a:solidFill>
                <a:latin typeface="Trebuchet MS"/>
                <a:cs typeface="Trebuchet MS"/>
              </a:rPr>
              <a:t>of</a:t>
            </a:r>
            <a:r>
              <a:rPr sz="1400" spc="-80" dirty="0">
                <a:solidFill>
                  <a:srgbClr val="C88C31"/>
                </a:solidFill>
                <a:latin typeface="Trebuchet MS"/>
                <a:cs typeface="Trebuchet MS"/>
              </a:rPr>
              <a:t> </a:t>
            </a:r>
            <a:r>
              <a:rPr sz="1400" spc="10" dirty="0">
                <a:solidFill>
                  <a:srgbClr val="C88C31"/>
                </a:solidFill>
                <a:latin typeface="Trebuchet MS"/>
                <a:cs typeface="Trebuchet MS"/>
              </a:rPr>
              <a:t>ﬁelds.</a:t>
            </a:r>
            <a:r>
              <a:rPr sz="1400" spc="-85" dirty="0">
                <a:solidFill>
                  <a:srgbClr val="C88C31"/>
                </a:solidFill>
                <a:latin typeface="Trebuchet MS"/>
                <a:cs typeface="Trebuchet MS"/>
              </a:rPr>
              <a:t> </a:t>
            </a:r>
            <a:r>
              <a:rPr sz="1400" spc="-10" dirty="0">
                <a:solidFill>
                  <a:srgbClr val="C88C31"/>
                </a:solidFill>
                <a:latin typeface="Trebuchet MS"/>
                <a:cs typeface="Trebuchet MS"/>
              </a:rPr>
              <a:t>It</a:t>
            </a:r>
            <a:r>
              <a:rPr sz="1400" spc="-80" dirty="0">
                <a:solidFill>
                  <a:srgbClr val="C88C31"/>
                </a:solidFill>
                <a:latin typeface="Trebuchet MS"/>
                <a:cs typeface="Trebuchet MS"/>
              </a:rPr>
              <a:t> </a:t>
            </a:r>
            <a:r>
              <a:rPr sz="1400" spc="40" dirty="0">
                <a:solidFill>
                  <a:srgbClr val="C88C31"/>
                </a:solidFill>
                <a:latin typeface="Trebuchet MS"/>
                <a:cs typeface="Trebuchet MS"/>
              </a:rPr>
              <a:t>is</a:t>
            </a:r>
            <a:r>
              <a:rPr sz="1400" spc="-85" dirty="0">
                <a:solidFill>
                  <a:srgbClr val="C88C31"/>
                </a:solidFill>
                <a:latin typeface="Trebuchet MS"/>
                <a:cs typeface="Trebuchet MS"/>
              </a:rPr>
              <a:t> </a:t>
            </a:r>
            <a:r>
              <a:rPr sz="1400" spc="15" dirty="0">
                <a:solidFill>
                  <a:srgbClr val="C88C31"/>
                </a:solidFill>
                <a:latin typeface="Trebuchet MS"/>
                <a:cs typeface="Trebuchet MS"/>
              </a:rPr>
              <a:t>similar</a:t>
            </a:r>
            <a:r>
              <a:rPr sz="1400" spc="-75" dirty="0">
                <a:solidFill>
                  <a:srgbClr val="C88C31"/>
                </a:solidFill>
                <a:latin typeface="Trebuchet MS"/>
                <a:cs typeface="Trebuchet MS"/>
              </a:rPr>
              <a:t> </a:t>
            </a:r>
            <a:r>
              <a:rPr sz="1400" spc="5" dirty="0">
                <a:solidFill>
                  <a:srgbClr val="C88C31"/>
                </a:solidFill>
                <a:latin typeface="Trebuchet MS"/>
                <a:cs typeface="Trebuchet MS"/>
              </a:rPr>
              <a:t>to</a:t>
            </a:r>
            <a:r>
              <a:rPr sz="1400" spc="-90" dirty="0">
                <a:solidFill>
                  <a:srgbClr val="C88C31"/>
                </a:solidFill>
                <a:latin typeface="Trebuchet MS"/>
                <a:cs typeface="Trebuchet MS"/>
              </a:rPr>
              <a:t> </a:t>
            </a:r>
            <a:r>
              <a:rPr sz="1400" spc="35" dirty="0">
                <a:solidFill>
                  <a:srgbClr val="C88C31"/>
                </a:solidFill>
                <a:latin typeface="Trebuchet MS"/>
                <a:cs typeface="Trebuchet MS"/>
              </a:rPr>
              <a:t>a</a:t>
            </a:r>
            <a:r>
              <a:rPr sz="1400" spc="-80" dirty="0">
                <a:solidFill>
                  <a:srgbClr val="C88C31"/>
                </a:solidFill>
                <a:latin typeface="Trebuchet MS"/>
                <a:cs typeface="Trebuchet MS"/>
              </a:rPr>
              <a:t> </a:t>
            </a:r>
            <a:r>
              <a:rPr sz="1400" spc="15" dirty="0">
                <a:solidFill>
                  <a:srgbClr val="C88C31"/>
                </a:solidFill>
                <a:latin typeface="Trebuchet MS"/>
                <a:cs typeface="Trebuchet MS"/>
              </a:rPr>
              <a:t>tuple</a:t>
            </a:r>
            <a:r>
              <a:rPr sz="1400" spc="-90" dirty="0">
                <a:solidFill>
                  <a:srgbClr val="C88C31"/>
                </a:solidFill>
                <a:latin typeface="Trebuchet MS"/>
                <a:cs typeface="Trebuchet MS"/>
              </a:rPr>
              <a:t> </a:t>
            </a:r>
            <a:r>
              <a:rPr sz="1400" spc="-5" dirty="0">
                <a:solidFill>
                  <a:srgbClr val="C88C31"/>
                </a:solidFill>
                <a:latin typeface="Trebuchet MS"/>
                <a:cs typeface="Trebuchet MS"/>
              </a:rPr>
              <a:t>in</a:t>
            </a:r>
            <a:r>
              <a:rPr sz="1400" spc="-75" dirty="0">
                <a:solidFill>
                  <a:srgbClr val="C88C31"/>
                </a:solidFill>
                <a:latin typeface="Trebuchet MS"/>
                <a:cs typeface="Trebuchet MS"/>
              </a:rPr>
              <a:t> </a:t>
            </a:r>
            <a:r>
              <a:rPr sz="1400" spc="110" dirty="0">
                <a:solidFill>
                  <a:srgbClr val="C88C31"/>
                </a:solidFill>
                <a:latin typeface="Trebuchet MS"/>
                <a:cs typeface="Trebuchet MS"/>
              </a:rPr>
              <a:t>RDBMS,</a:t>
            </a:r>
            <a:r>
              <a:rPr sz="1400" spc="-90" dirty="0">
                <a:solidFill>
                  <a:srgbClr val="C88C31"/>
                </a:solidFill>
                <a:latin typeface="Trebuchet MS"/>
                <a:cs typeface="Trebuchet MS"/>
              </a:rPr>
              <a:t> </a:t>
            </a:r>
            <a:r>
              <a:rPr sz="1400" spc="25" dirty="0">
                <a:solidFill>
                  <a:srgbClr val="C88C31"/>
                </a:solidFill>
                <a:latin typeface="Trebuchet MS"/>
                <a:cs typeface="Trebuchet MS"/>
              </a:rPr>
              <a:t>but</a:t>
            </a:r>
            <a:r>
              <a:rPr sz="1400" spc="-80" dirty="0">
                <a:solidFill>
                  <a:srgbClr val="C88C31"/>
                </a:solidFill>
                <a:latin typeface="Trebuchet MS"/>
                <a:cs typeface="Trebuchet MS"/>
              </a:rPr>
              <a:t> </a:t>
            </a:r>
            <a:r>
              <a:rPr sz="1400" spc="-35" dirty="0">
                <a:solidFill>
                  <a:srgbClr val="C88C31"/>
                </a:solidFill>
                <a:latin typeface="Trebuchet MS"/>
                <a:cs typeface="Trebuchet MS"/>
              </a:rPr>
              <a:t>it</a:t>
            </a:r>
            <a:r>
              <a:rPr sz="1400" spc="-80" dirty="0">
                <a:solidFill>
                  <a:srgbClr val="C88C31"/>
                </a:solidFill>
                <a:latin typeface="Trebuchet MS"/>
                <a:cs typeface="Trebuchet MS"/>
              </a:rPr>
              <a:t> </a:t>
            </a:r>
            <a:r>
              <a:rPr sz="1400" spc="65" dirty="0">
                <a:solidFill>
                  <a:srgbClr val="C88C31"/>
                </a:solidFill>
                <a:latin typeface="Trebuchet MS"/>
                <a:cs typeface="Trebuchet MS"/>
              </a:rPr>
              <a:t>has</a:t>
            </a:r>
            <a:r>
              <a:rPr sz="1400" spc="-95" dirty="0">
                <a:solidFill>
                  <a:srgbClr val="C88C31"/>
                </a:solidFill>
                <a:latin typeface="Trebuchet MS"/>
                <a:cs typeface="Trebuchet MS"/>
              </a:rPr>
              <a:t> </a:t>
            </a:r>
            <a:r>
              <a:rPr sz="1400" spc="30" dirty="0">
                <a:solidFill>
                  <a:srgbClr val="C88C31"/>
                </a:solidFill>
                <a:latin typeface="Trebuchet MS"/>
                <a:cs typeface="Trebuchet MS"/>
              </a:rPr>
              <a:t>dynamic</a:t>
            </a:r>
            <a:r>
              <a:rPr sz="1400" spc="-85" dirty="0">
                <a:solidFill>
                  <a:srgbClr val="C88C31"/>
                </a:solidFill>
                <a:latin typeface="Trebuchet MS"/>
                <a:cs typeface="Trebuchet MS"/>
              </a:rPr>
              <a:t> </a:t>
            </a:r>
            <a:r>
              <a:rPr sz="1400" spc="55" dirty="0">
                <a:solidFill>
                  <a:srgbClr val="C88C31"/>
                </a:solidFill>
                <a:latin typeface="Trebuchet MS"/>
                <a:cs typeface="Trebuchet MS"/>
              </a:rPr>
              <a:t>schema </a:t>
            </a:r>
            <a:r>
              <a:rPr sz="1400" spc="-409" dirty="0">
                <a:solidFill>
                  <a:srgbClr val="C88C31"/>
                </a:solidFill>
                <a:latin typeface="Trebuchet MS"/>
                <a:cs typeface="Trebuchet MS"/>
              </a:rPr>
              <a:t> </a:t>
            </a:r>
            <a:r>
              <a:rPr sz="1400" spc="-30" dirty="0">
                <a:solidFill>
                  <a:srgbClr val="C88C31"/>
                </a:solidFill>
                <a:latin typeface="Trebuchet MS"/>
                <a:cs typeface="Trebuchet MS"/>
              </a:rPr>
              <a:t>here.</a:t>
            </a: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Font typeface="Lucida Sans Unicode"/>
              <a:buChar char="▪"/>
            </a:pPr>
            <a:endParaRPr sz="1400">
              <a:latin typeface="Trebuchet MS"/>
              <a:cs typeface="Trebuchet MS"/>
            </a:endParaRPr>
          </a:p>
          <a:p>
            <a:pPr marL="798830" indent="-260350">
              <a:lnSpc>
                <a:spcPct val="100000"/>
              </a:lnSpc>
              <a:buClr>
                <a:srgbClr val="000000"/>
              </a:buClr>
              <a:buFont typeface="Lucida Sans Unicode"/>
              <a:buChar char="▪"/>
              <a:tabLst>
                <a:tab pos="798830" algn="l"/>
                <a:tab pos="799465" algn="l"/>
              </a:tabLst>
            </a:pPr>
            <a:r>
              <a:rPr sz="1400" spc="50" dirty="0">
                <a:solidFill>
                  <a:srgbClr val="C88C31"/>
                </a:solidFill>
                <a:latin typeface="Trebuchet MS"/>
                <a:cs typeface="Trebuchet MS"/>
              </a:rPr>
              <a:t>Documents</a:t>
            </a:r>
            <a:r>
              <a:rPr sz="1400" spc="-100" dirty="0">
                <a:solidFill>
                  <a:srgbClr val="C88C31"/>
                </a:solidFill>
                <a:latin typeface="Trebuchet MS"/>
                <a:cs typeface="Trebuchet MS"/>
              </a:rPr>
              <a:t> </a:t>
            </a:r>
            <a:r>
              <a:rPr sz="1400" spc="20" dirty="0">
                <a:solidFill>
                  <a:srgbClr val="C88C31"/>
                </a:solidFill>
                <a:latin typeface="Trebuchet MS"/>
                <a:cs typeface="Trebuchet MS"/>
              </a:rPr>
              <a:t>of</a:t>
            </a:r>
            <a:r>
              <a:rPr sz="1400" spc="-80" dirty="0">
                <a:solidFill>
                  <a:srgbClr val="C88C31"/>
                </a:solidFill>
                <a:latin typeface="Trebuchet MS"/>
                <a:cs typeface="Trebuchet MS"/>
              </a:rPr>
              <a:t> </a:t>
            </a:r>
            <a:r>
              <a:rPr sz="1400" spc="20" dirty="0">
                <a:solidFill>
                  <a:srgbClr val="C88C31"/>
                </a:solidFill>
                <a:latin typeface="Trebuchet MS"/>
                <a:cs typeface="Trebuchet MS"/>
              </a:rPr>
              <a:t>the</a:t>
            </a:r>
            <a:r>
              <a:rPr sz="1400" spc="-85" dirty="0">
                <a:solidFill>
                  <a:srgbClr val="C88C31"/>
                </a:solidFill>
                <a:latin typeface="Trebuchet MS"/>
                <a:cs typeface="Trebuchet MS"/>
              </a:rPr>
              <a:t> </a:t>
            </a:r>
            <a:r>
              <a:rPr sz="1400" spc="60" dirty="0">
                <a:solidFill>
                  <a:srgbClr val="C88C31"/>
                </a:solidFill>
                <a:latin typeface="Trebuchet MS"/>
                <a:cs typeface="Trebuchet MS"/>
              </a:rPr>
              <a:t>same</a:t>
            </a:r>
            <a:r>
              <a:rPr sz="1400" spc="-105" dirty="0">
                <a:solidFill>
                  <a:srgbClr val="C88C31"/>
                </a:solidFill>
                <a:latin typeface="Trebuchet MS"/>
                <a:cs typeface="Trebuchet MS"/>
              </a:rPr>
              <a:t> </a:t>
            </a:r>
            <a:r>
              <a:rPr sz="1400" spc="10" dirty="0">
                <a:solidFill>
                  <a:srgbClr val="C88C31"/>
                </a:solidFill>
                <a:latin typeface="Trebuchet MS"/>
                <a:cs typeface="Trebuchet MS"/>
              </a:rPr>
              <a:t>collection</a:t>
            </a:r>
            <a:r>
              <a:rPr sz="1400" spc="-80" dirty="0">
                <a:solidFill>
                  <a:srgbClr val="C88C31"/>
                </a:solidFill>
                <a:latin typeface="Trebuchet MS"/>
                <a:cs typeface="Trebuchet MS"/>
              </a:rPr>
              <a:t> </a:t>
            </a:r>
            <a:r>
              <a:rPr sz="1400" spc="35" dirty="0">
                <a:solidFill>
                  <a:srgbClr val="C88C31"/>
                </a:solidFill>
                <a:latin typeface="Trebuchet MS"/>
                <a:cs typeface="Trebuchet MS"/>
              </a:rPr>
              <a:t>need</a:t>
            </a:r>
            <a:r>
              <a:rPr sz="1400" spc="-80" dirty="0">
                <a:solidFill>
                  <a:srgbClr val="C88C31"/>
                </a:solidFill>
                <a:latin typeface="Trebuchet MS"/>
                <a:cs typeface="Trebuchet MS"/>
              </a:rPr>
              <a:t> </a:t>
            </a:r>
            <a:r>
              <a:rPr sz="1400" spc="10" dirty="0">
                <a:solidFill>
                  <a:srgbClr val="C88C31"/>
                </a:solidFill>
                <a:latin typeface="Trebuchet MS"/>
                <a:cs typeface="Trebuchet MS"/>
              </a:rPr>
              <a:t>not</a:t>
            </a:r>
            <a:r>
              <a:rPr sz="1400" spc="-75" dirty="0">
                <a:solidFill>
                  <a:srgbClr val="C88C31"/>
                </a:solidFill>
                <a:latin typeface="Trebuchet MS"/>
                <a:cs typeface="Trebuchet MS"/>
              </a:rPr>
              <a:t> </a:t>
            </a:r>
            <a:r>
              <a:rPr sz="1400" spc="20" dirty="0">
                <a:solidFill>
                  <a:srgbClr val="C88C31"/>
                </a:solidFill>
                <a:latin typeface="Trebuchet MS"/>
                <a:cs typeface="Trebuchet MS"/>
              </a:rPr>
              <a:t>have</a:t>
            </a:r>
            <a:r>
              <a:rPr sz="1400" spc="-90" dirty="0">
                <a:solidFill>
                  <a:srgbClr val="C88C31"/>
                </a:solidFill>
                <a:latin typeface="Trebuchet MS"/>
                <a:cs typeface="Trebuchet MS"/>
              </a:rPr>
              <a:t> </a:t>
            </a:r>
            <a:r>
              <a:rPr sz="1400" spc="20" dirty="0">
                <a:solidFill>
                  <a:srgbClr val="C88C31"/>
                </a:solidFill>
                <a:latin typeface="Trebuchet MS"/>
                <a:cs typeface="Trebuchet MS"/>
              </a:rPr>
              <a:t>the</a:t>
            </a:r>
            <a:r>
              <a:rPr sz="1400" spc="-85" dirty="0">
                <a:solidFill>
                  <a:srgbClr val="C88C31"/>
                </a:solidFill>
                <a:latin typeface="Trebuchet MS"/>
                <a:cs typeface="Trebuchet MS"/>
              </a:rPr>
              <a:t> </a:t>
            </a:r>
            <a:r>
              <a:rPr sz="1400" spc="60" dirty="0">
                <a:solidFill>
                  <a:srgbClr val="C88C31"/>
                </a:solidFill>
                <a:latin typeface="Trebuchet MS"/>
                <a:cs typeface="Trebuchet MS"/>
              </a:rPr>
              <a:t>same</a:t>
            </a:r>
            <a:r>
              <a:rPr sz="1400" spc="-85" dirty="0">
                <a:solidFill>
                  <a:srgbClr val="C88C31"/>
                </a:solidFill>
                <a:latin typeface="Trebuchet MS"/>
                <a:cs typeface="Trebuchet MS"/>
              </a:rPr>
              <a:t> </a:t>
            </a:r>
            <a:r>
              <a:rPr sz="1400" spc="40" dirty="0">
                <a:solidFill>
                  <a:srgbClr val="C88C31"/>
                </a:solidFill>
                <a:latin typeface="Trebuchet MS"/>
                <a:cs typeface="Trebuchet MS"/>
              </a:rPr>
              <a:t>set</a:t>
            </a:r>
            <a:r>
              <a:rPr sz="1400" spc="-95" dirty="0">
                <a:solidFill>
                  <a:srgbClr val="C88C31"/>
                </a:solidFill>
                <a:latin typeface="Trebuchet MS"/>
                <a:cs typeface="Trebuchet MS"/>
              </a:rPr>
              <a:t> </a:t>
            </a:r>
            <a:r>
              <a:rPr sz="1400" spc="20" dirty="0">
                <a:solidFill>
                  <a:srgbClr val="C88C31"/>
                </a:solidFill>
                <a:latin typeface="Trebuchet MS"/>
                <a:cs typeface="Trebuchet MS"/>
              </a:rPr>
              <a:t>of</a:t>
            </a:r>
            <a:r>
              <a:rPr sz="1400" spc="-80" dirty="0">
                <a:solidFill>
                  <a:srgbClr val="C88C31"/>
                </a:solidFill>
                <a:latin typeface="Trebuchet MS"/>
                <a:cs typeface="Trebuchet MS"/>
              </a:rPr>
              <a:t> </a:t>
            </a:r>
            <a:r>
              <a:rPr sz="1400" spc="50" dirty="0">
                <a:solidFill>
                  <a:srgbClr val="C88C31"/>
                </a:solidFill>
                <a:latin typeface="Trebuchet MS"/>
                <a:cs typeface="Trebuchet MS"/>
              </a:rPr>
              <a:t>ﬁelds</a:t>
            </a:r>
            <a:endParaRPr sz="1400">
              <a:latin typeface="Trebuchet MS"/>
              <a:cs typeface="Trebuchet MS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7" name="object 7"/>
            <p:cNvSpPr/>
            <p:nvPr/>
          </p:nvSpPr>
          <p:spPr>
            <a:xfrm>
              <a:off x="461432" y="1212435"/>
              <a:ext cx="175260" cy="374015"/>
            </a:xfrm>
            <a:custGeom>
              <a:avLst/>
              <a:gdLst/>
              <a:ahLst/>
              <a:cxnLst/>
              <a:rect l="l" t="t" r="r" b="b"/>
              <a:pathLst>
                <a:path w="175259" h="374015">
                  <a:moveTo>
                    <a:pt x="175259" y="373912"/>
                  </a:moveTo>
                  <a:lnTo>
                    <a:pt x="0" y="373912"/>
                  </a:lnTo>
                  <a:lnTo>
                    <a:pt x="0" y="0"/>
                  </a:lnTo>
                  <a:lnTo>
                    <a:pt x="175259" y="0"/>
                  </a:lnTo>
                  <a:lnTo>
                    <a:pt x="175259" y="373912"/>
                  </a:lnTo>
                  <a:close/>
                </a:path>
              </a:pathLst>
            </a:custGeom>
            <a:solidFill>
              <a:srgbClr val="C88C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50505" y="1302785"/>
              <a:ext cx="0" cy="1403350"/>
            </a:xfrm>
            <a:custGeom>
              <a:avLst/>
              <a:gdLst/>
              <a:ahLst/>
              <a:cxnLst/>
              <a:rect l="l" t="t" r="r" b="b"/>
              <a:pathLst>
                <a:path h="1403350">
                  <a:moveTo>
                    <a:pt x="0" y="0"/>
                  </a:moveTo>
                  <a:lnTo>
                    <a:pt x="0" y="1403091"/>
                  </a:lnTo>
                </a:path>
              </a:pathLst>
            </a:custGeom>
            <a:ln w="9524">
              <a:solidFill>
                <a:srgbClr val="C88C3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9143999" cy="514349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3989" cy="514349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202405"/>
              <a:ext cx="135890" cy="344170"/>
            </a:xfrm>
            <a:custGeom>
              <a:avLst/>
              <a:gdLst/>
              <a:ahLst/>
              <a:cxnLst/>
              <a:rect l="l" t="t" r="r" b="b"/>
              <a:pathLst>
                <a:path w="135890" h="344170">
                  <a:moveTo>
                    <a:pt x="135730" y="344090"/>
                  </a:moveTo>
                  <a:lnTo>
                    <a:pt x="0" y="344090"/>
                  </a:lnTo>
                  <a:lnTo>
                    <a:pt x="0" y="0"/>
                  </a:lnTo>
                  <a:lnTo>
                    <a:pt x="135730" y="0"/>
                  </a:lnTo>
                  <a:lnTo>
                    <a:pt x="135730" y="344090"/>
                  </a:lnTo>
                  <a:close/>
                </a:path>
              </a:pathLst>
            </a:custGeom>
            <a:solidFill>
              <a:srgbClr val="2236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240311" y="267429"/>
            <a:ext cx="7628890" cy="3164840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152400" marR="5080" indent="-140335">
              <a:lnSpc>
                <a:spcPct val="104200"/>
              </a:lnSpc>
              <a:spcBef>
                <a:spcPts val="160"/>
              </a:spcBef>
              <a:buClr>
                <a:srgbClr val="22366A"/>
              </a:buClr>
              <a:buSzPct val="141666"/>
              <a:buFont typeface="Lucida Sans Unicode"/>
              <a:buChar char="▪"/>
              <a:tabLst>
                <a:tab pos="153035" algn="l"/>
              </a:tabLst>
            </a:pPr>
            <a:r>
              <a:rPr sz="1200" spc="10" dirty="0">
                <a:latin typeface="Trebuchet MS"/>
                <a:cs typeface="Trebuchet MS"/>
              </a:rPr>
              <a:t>After </a:t>
            </a:r>
            <a:r>
              <a:rPr sz="1200" spc="35" dirty="0">
                <a:latin typeface="Trebuchet MS"/>
                <a:cs typeface="Trebuchet MS"/>
              </a:rPr>
              <a:t>you </a:t>
            </a:r>
            <a:r>
              <a:rPr sz="1200" spc="15" dirty="0">
                <a:latin typeface="Trebuchet MS"/>
                <a:cs typeface="Trebuchet MS"/>
              </a:rPr>
              <a:t>install </a:t>
            </a:r>
            <a:r>
              <a:rPr sz="1200" spc="55" dirty="0">
                <a:latin typeface="Trebuchet MS"/>
                <a:cs typeface="Trebuchet MS"/>
              </a:rPr>
              <a:t>MongoDB, </a:t>
            </a:r>
            <a:r>
              <a:rPr sz="1200" spc="35" dirty="0">
                <a:latin typeface="Trebuchet MS"/>
                <a:cs typeface="Trebuchet MS"/>
              </a:rPr>
              <a:t>you can </a:t>
            </a:r>
            <a:r>
              <a:rPr sz="1200" spc="55" dirty="0">
                <a:latin typeface="Trebuchet MS"/>
                <a:cs typeface="Trebuchet MS"/>
              </a:rPr>
              <a:t>see </a:t>
            </a:r>
            <a:r>
              <a:rPr sz="1200" spc="10" dirty="0">
                <a:latin typeface="Trebuchet MS"/>
                <a:cs typeface="Trebuchet MS"/>
              </a:rPr>
              <a:t>all </a:t>
            </a:r>
            <a:r>
              <a:rPr sz="1200" spc="15" dirty="0">
                <a:latin typeface="Trebuchet MS"/>
                <a:cs typeface="Trebuchet MS"/>
              </a:rPr>
              <a:t>the installed </a:t>
            </a:r>
            <a:r>
              <a:rPr sz="1200" spc="25" dirty="0">
                <a:latin typeface="Trebuchet MS"/>
                <a:cs typeface="Trebuchet MS"/>
              </a:rPr>
              <a:t>ﬁle </a:t>
            </a:r>
            <a:r>
              <a:rPr sz="1200" spc="20" dirty="0">
                <a:latin typeface="Trebuchet MS"/>
                <a:cs typeface="Trebuchet MS"/>
              </a:rPr>
              <a:t>inside </a:t>
            </a:r>
            <a:r>
              <a:rPr sz="1200" spc="40" dirty="0">
                <a:latin typeface="Trebuchet MS"/>
                <a:cs typeface="Trebuchet MS"/>
              </a:rPr>
              <a:t>C:\ProgramFiles\MongoDB\ </a:t>
            </a:r>
            <a:r>
              <a:rPr sz="1200" dirty="0">
                <a:latin typeface="Trebuchet MS"/>
                <a:cs typeface="Trebuchet MS"/>
              </a:rPr>
              <a:t>(default </a:t>
            </a:r>
            <a:r>
              <a:rPr sz="1200" spc="5" dirty="0">
                <a:latin typeface="Trebuchet MS"/>
                <a:cs typeface="Trebuchet MS"/>
              </a:rPr>
              <a:t> </a:t>
            </a:r>
            <a:r>
              <a:rPr sz="1200" spc="-20" dirty="0">
                <a:latin typeface="Trebuchet MS"/>
                <a:cs typeface="Trebuchet MS"/>
              </a:rPr>
              <a:t>location).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In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C:\Program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Files\MongoDB\Server\3.2\bin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-10" dirty="0">
                <a:latin typeface="Trebuchet MS"/>
                <a:cs typeface="Trebuchet MS"/>
              </a:rPr>
              <a:t>directory,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there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are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a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bunch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of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executables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and </a:t>
            </a:r>
            <a:r>
              <a:rPr sz="1200" spc="-345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a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short-description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about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them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would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-40" dirty="0">
                <a:latin typeface="Trebuchet MS"/>
                <a:cs typeface="Trebuchet MS"/>
              </a:rPr>
              <a:t>be:</a:t>
            </a:r>
            <a:endParaRPr sz="1200">
              <a:latin typeface="Trebuchet MS"/>
              <a:cs typeface="Trebuchet MS"/>
            </a:endParaRPr>
          </a:p>
          <a:p>
            <a:pPr marL="152400" marR="3162935">
              <a:lnSpc>
                <a:spcPct val="200000"/>
              </a:lnSpc>
            </a:pPr>
            <a:r>
              <a:rPr sz="1200" b="1" spc="10" dirty="0">
                <a:solidFill>
                  <a:srgbClr val="C88C31"/>
                </a:solidFill>
                <a:latin typeface="Trebuchet MS"/>
                <a:cs typeface="Trebuchet MS"/>
              </a:rPr>
              <a:t>mongo:</a:t>
            </a:r>
            <a:r>
              <a:rPr sz="1200" b="1" spc="-70" dirty="0">
                <a:solidFill>
                  <a:srgbClr val="C88C31"/>
                </a:solidFill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The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45" dirty="0">
                <a:latin typeface="Trebuchet MS"/>
                <a:cs typeface="Trebuchet MS"/>
              </a:rPr>
              <a:t>Command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Line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Interface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to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-5" dirty="0">
                <a:latin typeface="Trebuchet MS"/>
                <a:cs typeface="Trebuchet MS"/>
              </a:rPr>
              <a:t>interact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with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95" dirty="0">
                <a:latin typeface="Trebuchet MS"/>
                <a:cs typeface="Trebuchet MS"/>
              </a:rPr>
              <a:t> </a:t>
            </a:r>
            <a:r>
              <a:rPr sz="1200" spc="-30" dirty="0">
                <a:latin typeface="Trebuchet MS"/>
                <a:cs typeface="Trebuchet MS"/>
              </a:rPr>
              <a:t>db. </a:t>
            </a:r>
            <a:r>
              <a:rPr sz="1200" spc="-25" dirty="0">
                <a:latin typeface="Trebuchet MS"/>
                <a:cs typeface="Trebuchet MS"/>
              </a:rPr>
              <a:t> </a:t>
            </a:r>
            <a:r>
              <a:rPr sz="1200" b="1" spc="50" dirty="0">
                <a:solidFill>
                  <a:srgbClr val="C88C31"/>
                </a:solidFill>
                <a:latin typeface="Trebuchet MS"/>
                <a:cs typeface="Trebuchet MS"/>
              </a:rPr>
              <a:t>mon</a:t>
            </a:r>
            <a:r>
              <a:rPr sz="1200" b="1" spc="25" dirty="0">
                <a:solidFill>
                  <a:srgbClr val="C88C31"/>
                </a:solidFill>
                <a:latin typeface="Trebuchet MS"/>
                <a:cs typeface="Trebuchet MS"/>
              </a:rPr>
              <a:t>g</a:t>
            </a:r>
            <a:r>
              <a:rPr sz="1200" b="1" spc="-35" dirty="0">
                <a:solidFill>
                  <a:srgbClr val="C88C31"/>
                </a:solidFill>
                <a:latin typeface="Trebuchet MS"/>
                <a:cs typeface="Trebuchet MS"/>
              </a:rPr>
              <a:t>od</a:t>
            </a:r>
            <a:r>
              <a:rPr sz="1200" b="1" spc="-20" dirty="0">
                <a:solidFill>
                  <a:srgbClr val="C88C31"/>
                </a:solidFill>
                <a:latin typeface="Trebuchet MS"/>
                <a:cs typeface="Trebuchet MS"/>
              </a:rPr>
              <a:t>:</a:t>
            </a:r>
            <a:r>
              <a:rPr sz="1200" b="1" spc="-95" dirty="0">
                <a:solidFill>
                  <a:srgbClr val="C88C31"/>
                </a:solidFill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This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i</a:t>
            </a:r>
            <a:r>
              <a:rPr sz="1200" spc="40" dirty="0">
                <a:latin typeface="Trebuchet MS"/>
                <a:cs typeface="Trebuchet MS"/>
              </a:rPr>
              <a:t>s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9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d</a:t>
            </a:r>
            <a:r>
              <a:rPr sz="1200" spc="5" dirty="0">
                <a:latin typeface="Trebuchet MS"/>
                <a:cs typeface="Trebuchet MS"/>
              </a:rPr>
              <a:t>a</a:t>
            </a:r>
            <a:r>
              <a:rPr sz="1200" spc="-15" dirty="0">
                <a:latin typeface="Trebuchet MS"/>
                <a:cs typeface="Trebuchet MS"/>
              </a:rPr>
              <a:t>t</a:t>
            </a:r>
            <a:r>
              <a:rPr sz="1200" spc="35" dirty="0">
                <a:latin typeface="Trebuchet MS"/>
                <a:cs typeface="Trebuchet MS"/>
              </a:rPr>
              <a:t>a</a:t>
            </a:r>
            <a:r>
              <a:rPr sz="1200" spc="30" dirty="0">
                <a:latin typeface="Trebuchet MS"/>
                <a:cs typeface="Trebuchet MS"/>
              </a:rPr>
              <a:t>b</a:t>
            </a:r>
            <a:r>
              <a:rPr sz="1200" spc="20" dirty="0">
                <a:latin typeface="Trebuchet MS"/>
                <a:cs typeface="Trebuchet MS"/>
              </a:rPr>
              <a:t>a</a:t>
            </a:r>
            <a:r>
              <a:rPr sz="1200" spc="-10" dirty="0">
                <a:latin typeface="Trebuchet MS"/>
                <a:cs typeface="Trebuchet MS"/>
              </a:rPr>
              <a:t>se.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114" dirty="0">
                <a:latin typeface="Trebuchet MS"/>
                <a:cs typeface="Trebuchet MS"/>
              </a:rPr>
              <a:t>S</a:t>
            </a:r>
            <a:r>
              <a:rPr sz="1200" spc="100" dirty="0">
                <a:latin typeface="Trebuchet MS"/>
                <a:cs typeface="Trebuchet MS"/>
              </a:rPr>
              <a:t>e</a:t>
            </a:r>
            <a:r>
              <a:rPr sz="1200" spc="-15" dirty="0">
                <a:latin typeface="Trebuchet MS"/>
                <a:cs typeface="Trebuchet MS"/>
              </a:rPr>
              <a:t>t</a:t>
            </a:r>
            <a:r>
              <a:rPr sz="1200" spc="120" dirty="0">
                <a:latin typeface="Trebuchet MS"/>
                <a:cs typeface="Trebuchet MS"/>
              </a:rPr>
              <a:t>s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45" dirty="0">
                <a:latin typeface="Trebuchet MS"/>
                <a:cs typeface="Trebuchet MS"/>
              </a:rPr>
              <a:t>up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50" dirty="0">
                <a:latin typeface="Trebuchet MS"/>
                <a:cs typeface="Trebuchet MS"/>
              </a:rPr>
              <a:t>se</a:t>
            </a:r>
            <a:r>
              <a:rPr sz="1200" spc="55" dirty="0">
                <a:latin typeface="Trebuchet MS"/>
                <a:cs typeface="Trebuchet MS"/>
              </a:rPr>
              <a:t>r</a:t>
            </a:r>
            <a:r>
              <a:rPr sz="1200" dirty="0">
                <a:latin typeface="Trebuchet MS"/>
                <a:cs typeface="Trebuchet MS"/>
              </a:rPr>
              <a:t>v</a:t>
            </a:r>
            <a:r>
              <a:rPr sz="1200" spc="10" dirty="0">
                <a:latin typeface="Trebuchet MS"/>
                <a:cs typeface="Trebuchet MS"/>
              </a:rPr>
              <a:t>e</a:t>
            </a:r>
            <a:r>
              <a:rPr sz="1200" spc="-80" dirty="0">
                <a:latin typeface="Trebuchet MS"/>
                <a:cs typeface="Trebuchet MS"/>
              </a:rPr>
              <a:t>r</a:t>
            </a:r>
            <a:r>
              <a:rPr sz="1200" spc="-155" dirty="0">
                <a:latin typeface="Trebuchet MS"/>
                <a:cs typeface="Trebuchet MS"/>
              </a:rPr>
              <a:t>.  </a:t>
            </a:r>
            <a:r>
              <a:rPr sz="1200" b="1" spc="50" dirty="0">
                <a:solidFill>
                  <a:srgbClr val="C88C31"/>
                </a:solidFill>
                <a:latin typeface="Trebuchet MS"/>
                <a:cs typeface="Trebuchet MS"/>
              </a:rPr>
              <a:t>mon</a:t>
            </a:r>
            <a:r>
              <a:rPr sz="1200" b="1" spc="25" dirty="0">
                <a:solidFill>
                  <a:srgbClr val="C88C31"/>
                </a:solidFill>
                <a:latin typeface="Trebuchet MS"/>
                <a:cs typeface="Trebuchet MS"/>
              </a:rPr>
              <a:t>g</a:t>
            </a:r>
            <a:r>
              <a:rPr sz="1200" b="1" spc="10" dirty="0">
                <a:solidFill>
                  <a:srgbClr val="C88C31"/>
                </a:solidFill>
                <a:latin typeface="Trebuchet MS"/>
                <a:cs typeface="Trebuchet MS"/>
              </a:rPr>
              <a:t>od</a:t>
            </a:r>
            <a:r>
              <a:rPr sz="1200" b="1" spc="15" dirty="0">
                <a:solidFill>
                  <a:srgbClr val="C88C31"/>
                </a:solidFill>
                <a:latin typeface="Trebuchet MS"/>
                <a:cs typeface="Trebuchet MS"/>
              </a:rPr>
              <a:t>u</a:t>
            </a:r>
            <a:r>
              <a:rPr sz="1200" b="1" spc="-25" dirty="0">
                <a:solidFill>
                  <a:srgbClr val="C88C31"/>
                </a:solidFill>
                <a:latin typeface="Trebuchet MS"/>
                <a:cs typeface="Trebuchet MS"/>
              </a:rPr>
              <a:t>mp</a:t>
            </a:r>
            <a:r>
              <a:rPr sz="1200" b="1" spc="-10" dirty="0">
                <a:solidFill>
                  <a:srgbClr val="C88C31"/>
                </a:solidFill>
                <a:latin typeface="Trebuchet MS"/>
                <a:cs typeface="Trebuchet MS"/>
              </a:rPr>
              <a:t>:</a:t>
            </a:r>
            <a:r>
              <a:rPr sz="1200" b="1" spc="-95" dirty="0">
                <a:solidFill>
                  <a:srgbClr val="C88C31"/>
                </a:solidFill>
                <a:latin typeface="Trebuchet MS"/>
                <a:cs typeface="Trebuchet MS"/>
              </a:rPr>
              <a:t> </a:t>
            </a:r>
            <a:r>
              <a:rPr sz="1200" spc="-5" dirty="0">
                <a:latin typeface="Trebuchet MS"/>
                <a:cs typeface="Trebuchet MS"/>
              </a:rPr>
              <a:t>I</a:t>
            </a:r>
            <a:r>
              <a:rPr sz="1200" spc="-10" dirty="0">
                <a:latin typeface="Trebuchet MS"/>
                <a:cs typeface="Trebuchet MS"/>
              </a:rPr>
              <a:t>t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d</a:t>
            </a:r>
            <a:r>
              <a:rPr sz="1200" spc="45" dirty="0">
                <a:latin typeface="Trebuchet MS"/>
                <a:cs typeface="Trebuchet MS"/>
              </a:rPr>
              <a:t>u</a:t>
            </a:r>
            <a:r>
              <a:rPr sz="1200" spc="50" dirty="0">
                <a:latin typeface="Trebuchet MS"/>
                <a:cs typeface="Trebuchet MS"/>
              </a:rPr>
              <a:t>m</a:t>
            </a:r>
            <a:r>
              <a:rPr sz="1200" spc="30" dirty="0">
                <a:latin typeface="Trebuchet MS"/>
                <a:cs typeface="Trebuchet MS"/>
              </a:rPr>
              <a:t>p</a:t>
            </a:r>
            <a:r>
              <a:rPr sz="1200" spc="120" dirty="0">
                <a:latin typeface="Trebuchet MS"/>
                <a:cs typeface="Trebuchet MS"/>
              </a:rPr>
              <a:t>s</a:t>
            </a:r>
            <a:r>
              <a:rPr sz="1200" spc="-90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o</a:t>
            </a:r>
            <a:r>
              <a:rPr sz="1200" spc="10" dirty="0">
                <a:latin typeface="Trebuchet MS"/>
                <a:cs typeface="Trebuchet MS"/>
              </a:rPr>
              <a:t>ut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45" dirty="0">
                <a:latin typeface="Trebuchet MS"/>
                <a:cs typeface="Trebuchet MS"/>
              </a:rPr>
              <a:t>B</a:t>
            </a:r>
            <a:r>
              <a:rPr sz="1200" spc="30" dirty="0">
                <a:latin typeface="Trebuchet MS"/>
                <a:cs typeface="Trebuchet MS"/>
              </a:rPr>
              <a:t>in</a:t>
            </a:r>
            <a:r>
              <a:rPr sz="1200" spc="20" dirty="0">
                <a:latin typeface="Trebuchet MS"/>
                <a:cs typeface="Trebuchet MS"/>
              </a:rPr>
              <a:t>a</a:t>
            </a:r>
            <a:r>
              <a:rPr sz="1200" spc="30" dirty="0">
                <a:latin typeface="Trebuchet MS"/>
                <a:cs typeface="Trebuchet MS"/>
              </a:rPr>
              <a:t>r</a:t>
            </a:r>
            <a:r>
              <a:rPr sz="1200" spc="50" dirty="0">
                <a:latin typeface="Trebuchet MS"/>
                <a:cs typeface="Trebuchet MS"/>
              </a:rPr>
              <a:t>y</a:t>
            </a:r>
            <a:r>
              <a:rPr sz="1200" spc="-90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o</a:t>
            </a:r>
            <a:r>
              <a:rPr sz="1200" spc="30" dirty="0">
                <a:latin typeface="Trebuchet MS"/>
                <a:cs typeface="Trebuchet MS"/>
              </a:rPr>
              <a:t>f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60" dirty="0">
                <a:latin typeface="Trebuchet MS"/>
                <a:cs typeface="Trebuchet MS"/>
              </a:rPr>
              <a:t>D</a:t>
            </a:r>
            <a:r>
              <a:rPr sz="1200" spc="25" dirty="0">
                <a:latin typeface="Trebuchet MS"/>
                <a:cs typeface="Trebuchet MS"/>
              </a:rPr>
              <a:t>a</a:t>
            </a:r>
            <a:r>
              <a:rPr sz="1200" spc="-15" dirty="0">
                <a:latin typeface="Trebuchet MS"/>
                <a:cs typeface="Trebuchet MS"/>
              </a:rPr>
              <a:t>t</a:t>
            </a:r>
            <a:r>
              <a:rPr sz="1200" spc="35" dirty="0">
                <a:latin typeface="Trebuchet MS"/>
                <a:cs typeface="Trebuchet MS"/>
              </a:rPr>
              <a:t>a</a:t>
            </a:r>
            <a:r>
              <a:rPr sz="1200" spc="30" dirty="0">
                <a:latin typeface="Trebuchet MS"/>
                <a:cs typeface="Trebuchet MS"/>
              </a:rPr>
              <a:t>b</a:t>
            </a:r>
            <a:r>
              <a:rPr sz="1200" spc="25" dirty="0">
                <a:latin typeface="Trebuchet MS"/>
                <a:cs typeface="Trebuchet MS"/>
              </a:rPr>
              <a:t>a</a:t>
            </a:r>
            <a:r>
              <a:rPr sz="1200" spc="45" dirty="0">
                <a:latin typeface="Trebuchet MS"/>
                <a:cs typeface="Trebuchet MS"/>
              </a:rPr>
              <a:t>se(B</a:t>
            </a:r>
            <a:r>
              <a:rPr sz="1200" spc="210" dirty="0">
                <a:latin typeface="Trebuchet MS"/>
                <a:cs typeface="Trebuchet MS"/>
              </a:rPr>
              <a:t>S</a:t>
            </a:r>
            <a:r>
              <a:rPr sz="1200" spc="35" dirty="0">
                <a:latin typeface="Trebuchet MS"/>
                <a:cs typeface="Trebuchet MS"/>
              </a:rPr>
              <a:t>ON)  </a:t>
            </a:r>
            <a:r>
              <a:rPr sz="1200" b="1" spc="5" dirty="0">
                <a:solidFill>
                  <a:srgbClr val="C88C31"/>
                </a:solidFill>
                <a:latin typeface="Trebuchet MS"/>
                <a:cs typeface="Trebuchet MS"/>
              </a:rPr>
              <a:t>mongoexport: </a:t>
            </a:r>
            <a:r>
              <a:rPr sz="1200" spc="45" dirty="0">
                <a:latin typeface="Trebuchet MS"/>
                <a:cs typeface="Trebuchet MS"/>
              </a:rPr>
              <a:t>Exports </a:t>
            </a:r>
            <a:r>
              <a:rPr sz="1200" spc="15" dirty="0">
                <a:latin typeface="Trebuchet MS"/>
                <a:cs typeface="Trebuchet MS"/>
              </a:rPr>
              <a:t>the </a:t>
            </a:r>
            <a:r>
              <a:rPr sz="1200" spc="25" dirty="0">
                <a:latin typeface="Trebuchet MS"/>
                <a:cs typeface="Trebuchet MS"/>
              </a:rPr>
              <a:t>document </a:t>
            </a:r>
            <a:r>
              <a:rPr sz="1200" dirty="0">
                <a:latin typeface="Trebuchet MS"/>
                <a:cs typeface="Trebuchet MS"/>
              </a:rPr>
              <a:t>to </a:t>
            </a:r>
            <a:r>
              <a:rPr sz="1200" spc="-20" dirty="0">
                <a:latin typeface="Trebuchet MS"/>
                <a:cs typeface="Trebuchet MS"/>
              </a:rPr>
              <a:t>Json, </a:t>
            </a:r>
            <a:r>
              <a:rPr sz="1200" spc="135" dirty="0">
                <a:latin typeface="Trebuchet MS"/>
                <a:cs typeface="Trebuchet MS"/>
              </a:rPr>
              <a:t>CSV </a:t>
            </a:r>
            <a:r>
              <a:rPr sz="1200" spc="10" dirty="0">
                <a:latin typeface="Trebuchet MS"/>
                <a:cs typeface="Trebuchet MS"/>
              </a:rPr>
              <a:t>format </a:t>
            </a:r>
            <a:r>
              <a:rPr sz="1200" spc="15" dirty="0">
                <a:latin typeface="Trebuchet MS"/>
                <a:cs typeface="Trebuchet MS"/>
              </a:rPr>
              <a:t> </a:t>
            </a:r>
            <a:r>
              <a:rPr sz="1200" b="1" spc="50" dirty="0">
                <a:solidFill>
                  <a:srgbClr val="C88C31"/>
                </a:solidFill>
                <a:latin typeface="Trebuchet MS"/>
                <a:cs typeface="Trebuchet MS"/>
              </a:rPr>
              <a:t>mon</a:t>
            </a:r>
            <a:r>
              <a:rPr sz="1200" b="1" spc="25" dirty="0">
                <a:solidFill>
                  <a:srgbClr val="C88C31"/>
                </a:solidFill>
                <a:latin typeface="Trebuchet MS"/>
                <a:cs typeface="Trebuchet MS"/>
              </a:rPr>
              <a:t>g</a:t>
            </a:r>
            <a:r>
              <a:rPr sz="1200" b="1" spc="-25" dirty="0">
                <a:solidFill>
                  <a:srgbClr val="C88C31"/>
                </a:solidFill>
                <a:latin typeface="Trebuchet MS"/>
                <a:cs typeface="Trebuchet MS"/>
              </a:rPr>
              <a:t>o</a:t>
            </a:r>
            <a:r>
              <a:rPr sz="1200" b="1" spc="-10" dirty="0">
                <a:solidFill>
                  <a:srgbClr val="C88C31"/>
                </a:solidFill>
                <a:latin typeface="Trebuchet MS"/>
                <a:cs typeface="Trebuchet MS"/>
              </a:rPr>
              <a:t>i</a:t>
            </a:r>
            <a:r>
              <a:rPr sz="1200" b="1" spc="10" dirty="0">
                <a:solidFill>
                  <a:srgbClr val="C88C31"/>
                </a:solidFill>
                <a:latin typeface="Trebuchet MS"/>
                <a:cs typeface="Trebuchet MS"/>
              </a:rPr>
              <a:t>mpo</a:t>
            </a:r>
            <a:r>
              <a:rPr sz="1200" b="1" dirty="0">
                <a:solidFill>
                  <a:srgbClr val="C88C31"/>
                </a:solidFill>
                <a:latin typeface="Trebuchet MS"/>
                <a:cs typeface="Trebuchet MS"/>
              </a:rPr>
              <a:t>r</a:t>
            </a:r>
            <a:r>
              <a:rPr sz="1200" b="1" spc="-55" dirty="0">
                <a:solidFill>
                  <a:srgbClr val="C88C31"/>
                </a:solidFill>
                <a:latin typeface="Trebuchet MS"/>
                <a:cs typeface="Trebuchet MS"/>
              </a:rPr>
              <a:t>t</a:t>
            </a:r>
            <a:r>
              <a:rPr sz="1200" b="1" spc="-45" dirty="0">
                <a:solidFill>
                  <a:srgbClr val="C88C31"/>
                </a:solidFill>
                <a:latin typeface="Trebuchet MS"/>
                <a:cs typeface="Trebuchet MS"/>
              </a:rPr>
              <a:t>:</a:t>
            </a:r>
            <a:r>
              <a:rPr sz="1200" b="1" spc="-90" dirty="0">
                <a:solidFill>
                  <a:srgbClr val="C88C31"/>
                </a:solidFill>
                <a:latin typeface="Trebuchet MS"/>
                <a:cs typeface="Trebuchet MS"/>
              </a:rPr>
              <a:t> </a:t>
            </a:r>
            <a:r>
              <a:rPr sz="1200" spc="-70" dirty="0">
                <a:latin typeface="Trebuchet MS"/>
                <a:cs typeface="Trebuchet MS"/>
              </a:rPr>
              <a:t>T</a:t>
            </a:r>
            <a:r>
              <a:rPr sz="1200" spc="30" dirty="0">
                <a:latin typeface="Trebuchet MS"/>
                <a:cs typeface="Trebuchet MS"/>
              </a:rPr>
              <a:t>o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-45" dirty="0">
                <a:latin typeface="Trebuchet MS"/>
                <a:cs typeface="Trebuchet MS"/>
              </a:rPr>
              <a:t>i</a:t>
            </a:r>
            <a:r>
              <a:rPr sz="1200" spc="30" dirty="0">
                <a:latin typeface="Trebuchet MS"/>
                <a:cs typeface="Trebuchet MS"/>
              </a:rPr>
              <a:t>mpo</a:t>
            </a:r>
            <a:r>
              <a:rPr sz="1200" dirty="0">
                <a:latin typeface="Trebuchet MS"/>
                <a:cs typeface="Trebuchet MS"/>
              </a:rPr>
              <a:t>r</a:t>
            </a:r>
            <a:r>
              <a:rPr sz="1200" spc="-10" dirty="0">
                <a:latin typeface="Trebuchet MS"/>
                <a:cs typeface="Trebuchet MS"/>
              </a:rPr>
              <a:t>t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55" dirty="0">
                <a:latin typeface="Trebuchet MS"/>
                <a:cs typeface="Trebuchet MS"/>
              </a:rPr>
              <a:t>some</a:t>
            </a:r>
            <a:r>
              <a:rPr sz="1200" spc="-9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d</a:t>
            </a:r>
            <a:r>
              <a:rPr sz="1200" spc="5" dirty="0">
                <a:latin typeface="Trebuchet MS"/>
                <a:cs typeface="Trebuchet MS"/>
              </a:rPr>
              <a:t>a</a:t>
            </a:r>
            <a:r>
              <a:rPr sz="1200" spc="-15" dirty="0">
                <a:latin typeface="Trebuchet MS"/>
                <a:cs typeface="Trebuchet MS"/>
              </a:rPr>
              <a:t>t</a:t>
            </a:r>
            <a:r>
              <a:rPr sz="1200" spc="30" dirty="0">
                <a:latin typeface="Trebuchet MS"/>
                <a:cs typeface="Trebuchet MS"/>
              </a:rPr>
              <a:t>a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-45" dirty="0">
                <a:latin typeface="Trebuchet MS"/>
                <a:cs typeface="Trebuchet MS"/>
              </a:rPr>
              <a:t>i</a:t>
            </a:r>
            <a:r>
              <a:rPr sz="1200" spc="5" dirty="0">
                <a:latin typeface="Trebuchet MS"/>
                <a:cs typeface="Trebuchet MS"/>
              </a:rPr>
              <a:t>n</a:t>
            </a:r>
            <a:r>
              <a:rPr sz="1200" spc="-30" dirty="0">
                <a:latin typeface="Trebuchet MS"/>
                <a:cs typeface="Trebuchet MS"/>
              </a:rPr>
              <a:t>t</a:t>
            </a:r>
            <a:r>
              <a:rPr sz="1200" spc="30" dirty="0">
                <a:latin typeface="Trebuchet MS"/>
                <a:cs typeface="Trebuchet MS"/>
              </a:rPr>
              <a:t>o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DB.  </a:t>
            </a:r>
            <a:r>
              <a:rPr sz="1200" b="1" spc="10" dirty="0">
                <a:solidFill>
                  <a:srgbClr val="C88C31"/>
                </a:solidFill>
                <a:latin typeface="Trebuchet MS"/>
                <a:cs typeface="Trebuchet MS"/>
              </a:rPr>
              <a:t>mongorestore: </a:t>
            </a:r>
            <a:r>
              <a:rPr sz="1200" dirty="0">
                <a:latin typeface="Trebuchet MS"/>
                <a:cs typeface="Trebuchet MS"/>
              </a:rPr>
              <a:t>to </a:t>
            </a:r>
            <a:r>
              <a:rPr sz="1200" spc="15" dirty="0">
                <a:latin typeface="Trebuchet MS"/>
                <a:cs typeface="Trebuchet MS"/>
              </a:rPr>
              <a:t>restore </a:t>
            </a:r>
            <a:r>
              <a:rPr sz="1200" spc="30" dirty="0">
                <a:latin typeface="Trebuchet MS"/>
                <a:cs typeface="Trebuchet MS"/>
              </a:rPr>
              <a:t>anything </a:t>
            </a:r>
            <a:r>
              <a:rPr sz="1200" dirty="0">
                <a:latin typeface="Trebuchet MS"/>
                <a:cs typeface="Trebuchet MS"/>
              </a:rPr>
              <a:t>that </a:t>
            </a:r>
            <a:r>
              <a:rPr sz="1200" spc="-5" dirty="0">
                <a:latin typeface="Trebuchet MS"/>
                <a:cs typeface="Trebuchet MS"/>
              </a:rPr>
              <a:t>you’ve exported. </a:t>
            </a:r>
            <a:r>
              <a:rPr sz="1200" dirty="0">
                <a:latin typeface="Trebuchet MS"/>
                <a:cs typeface="Trebuchet MS"/>
              </a:rPr>
              <a:t> </a:t>
            </a:r>
            <a:r>
              <a:rPr sz="1200" b="1" spc="50" dirty="0">
                <a:solidFill>
                  <a:srgbClr val="C88C31"/>
                </a:solidFill>
                <a:latin typeface="Trebuchet MS"/>
                <a:cs typeface="Trebuchet MS"/>
              </a:rPr>
              <a:t>mon</a:t>
            </a:r>
            <a:r>
              <a:rPr sz="1200" b="1" spc="25" dirty="0">
                <a:solidFill>
                  <a:srgbClr val="C88C31"/>
                </a:solidFill>
                <a:latin typeface="Trebuchet MS"/>
                <a:cs typeface="Trebuchet MS"/>
              </a:rPr>
              <a:t>g</a:t>
            </a:r>
            <a:r>
              <a:rPr sz="1200" b="1" spc="5" dirty="0">
                <a:solidFill>
                  <a:srgbClr val="C88C31"/>
                </a:solidFill>
                <a:latin typeface="Trebuchet MS"/>
                <a:cs typeface="Trebuchet MS"/>
              </a:rPr>
              <a:t>o</a:t>
            </a:r>
            <a:r>
              <a:rPr sz="1200" b="1" spc="110" dirty="0">
                <a:solidFill>
                  <a:srgbClr val="C88C31"/>
                </a:solidFill>
                <a:latin typeface="Trebuchet MS"/>
                <a:cs typeface="Trebuchet MS"/>
              </a:rPr>
              <a:t>s</a:t>
            </a:r>
            <a:r>
              <a:rPr sz="1200" b="1" spc="15" dirty="0">
                <a:solidFill>
                  <a:srgbClr val="C88C31"/>
                </a:solidFill>
                <a:latin typeface="Trebuchet MS"/>
                <a:cs typeface="Trebuchet MS"/>
              </a:rPr>
              <a:t>ta</a:t>
            </a:r>
            <a:r>
              <a:rPr sz="1200" b="1" spc="-55" dirty="0">
                <a:solidFill>
                  <a:srgbClr val="C88C31"/>
                </a:solidFill>
                <a:latin typeface="Trebuchet MS"/>
                <a:cs typeface="Trebuchet MS"/>
              </a:rPr>
              <a:t>t</a:t>
            </a:r>
            <a:r>
              <a:rPr sz="1200" b="1" spc="-45" dirty="0">
                <a:solidFill>
                  <a:srgbClr val="C88C31"/>
                </a:solidFill>
                <a:latin typeface="Trebuchet MS"/>
                <a:cs typeface="Trebuchet MS"/>
              </a:rPr>
              <a:t>:</a:t>
            </a:r>
            <a:r>
              <a:rPr sz="1200" b="1" spc="-95" dirty="0">
                <a:solidFill>
                  <a:srgbClr val="C88C31"/>
                </a:solidFill>
                <a:latin typeface="Trebuchet MS"/>
                <a:cs typeface="Trebuchet MS"/>
              </a:rPr>
              <a:t> </a:t>
            </a:r>
            <a:r>
              <a:rPr sz="1200" spc="200" dirty="0">
                <a:latin typeface="Trebuchet MS"/>
                <a:cs typeface="Trebuchet MS"/>
              </a:rPr>
              <a:t>S</a:t>
            </a:r>
            <a:r>
              <a:rPr sz="1200" spc="-15" dirty="0">
                <a:latin typeface="Trebuchet MS"/>
                <a:cs typeface="Trebuchet MS"/>
              </a:rPr>
              <a:t>t</a:t>
            </a:r>
            <a:r>
              <a:rPr sz="1200" dirty="0">
                <a:latin typeface="Trebuchet MS"/>
                <a:cs typeface="Trebuchet MS"/>
              </a:rPr>
              <a:t>a</a:t>
            </a:r>
            <a:r>
              <a:rPr sz="1200" spc="20" dirty="0">
                <a:latin typeface="Trebuchet MS"/>
                <a:cs typeface="Trebuchet MS"/>
              </a:rPr>
              <a:t>ti</a:t>
            </a:r>
            <a:r>
              <a:rPr sz="1200" spc="10" dirty="0">
                <a:latin typeface="Trebuchet MS"/>
                <a:cs typeface="Trebuchet MS"/>
              </a:rPr>
              <a:t>s</a:t>
            </a:r>
            <a:r>
              <a:rPr sz="1200" dirty="0">
                <a:latin typeface="Trebuchet MS"/>
                <a:cs typeface="Trebuchet MS"/>
              </a:rPr>
              <a:t>ti</a:t>
            </a:r>
            <a:r>
              <a:rPr sz="1200" spc="-5" dirty="0">
                <a:latin typeface="Trebuchet MS"/>
                <a:cs typeface="Trebuchet MS"/>
              </a:rPr>
              <a:t>c</a:t>
            </a:r>
            <a:r>
              <a:rPr sz="1200" spc="120" dirty="0">
                <a:latin typeface="Trebuchet MS"/>
                <a:cs typeface="Trebuchet MS"/>
              </a:rPr>
              <a:t>s</a:t>
            </a:r>
            <a:r>
              <a:rPr sz="1200" spc="-90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o</a:t>
            </a:r>
            <a:r>
              <a:rPr sz="1200" spc="30" dirty="0">
                <a:latin typeface="Trebuchet MS"/>
                <a:cs typeface="Trebuchet MS"/>
              </a:rPr>
              <a:t>f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d</a:t>
            </a:r>
            <a:r>
              <a:rPr sz="1200" spc="5" dirty="0">
                <a:latin typeface="Trebuchet MS"/>
                <a:cs typeface="Trebuchet MS"/>
              </a:rPr>
              <a:t>a</a:t>
            </a:r>
            <a:r>
              <a:rPr sz="1200" spc="-15" dirty="0">
                <a:latin typeface="Trebuchet MS"/>
                <a:cs typeface="Trebuchet MS"/>
              </a:rPr>
              <a:t>t</a:t>
            </a:r>
            <a:r>
              <a:rPr sz="1200" spc="35" dirty="0">
                <a:latin typeface="Trebuchet MS"/>
                <a:cs typeface="Trebuchet MS"/>
              </a:rPr>
              <a:t>a</a:t>
            </a:r>
            <a:r>
              <a:rPr sz="1200" spc="30" dirty="0">
                <a:latin typeface="Trebuchet MS"/>
                <a:cs typeface="Trebuchet MS"/>
              </a:rPr>
              <a:t>b</a:t>
            </a:r>
            <a:r>
              <a:rPr sz="1200" spc="20" dirty="0">
                <a:latin typeface="Trebuchet MS"/>
                <a:cs typeface="Trebuchet MS"/>
              </a:rPr>
              <a:t>a</a:t>
            </a:r>
            <a:r>
              <a:rPr sz="1200" spc="60" dirty="0">
                <a:latin typeface="Trebuchet MS"/>
                <a:cs typeface="Trebuchet MS"/>
              </a:rPr>
              <a:t>s</a:t>
            </a:r>
            <a:r>
              <a:rPr sz="1200" spc="75" dirty="0">
                <a:latin typeface="Trebuchet MS"/>
                <a:cs typeface="Trebuchet MS"/>
              </a:rPr>
              <a:t>e</a:t>
            </a:r>
            <a:r>
              <a:rPr sz="1200" spc="120" dirty="0">
                <a:latin typeface="Trebuchet MS"/>
                <a:cs typeface="Trebuchet MS"/>
              </a:rPr>
              <a:t>s</a:t>
            </a:r>
            <a:endParaRPr sz="1200">
              <a:latin typeface="Trebuchet MS"/>
              <a:cs typeface="Trebuchet MS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3999" cy="514349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" y="0"/>
            <a:ext cx="9144000" cy="5143500"/>
            <a:chOff x="-1" y="0"/>
            <a:chExt cx="9144000" cy="51435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3989" cy="514349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315283"/>
              <a:ext cx="135890" cy="344170"/>
            </a:xfrm>
            <a:custGeom>
              <a:avLst/>
              <a:gdLst/>
              <a:ahLst/>
              <a:cxnLst/>
              <a:rect l="l" t="t" r="r" b="b"/>
              <a:pathLst>
                <a:path w="135890" h="344170">
                  <a:moveTo>
                    <a:pt x="135730" y="344090"/>
                  </a:moveTo>
                  <a:lnTo>
                    <a:pt x="0" y="344090"/>
                  </a:lnTo>
                  <a:lnTo>
                    <a:pt x="0" y="0"/>
                  </a:lnTo>
                  <a:lnTo>
                    <a:pt x="135730" y="0"/>
                  </a:lnTo>
                  <a:lnTo>
                    <a:pt x="135730" y="344090"/>
                  </a:lnTo>
                  <a:close/>
                </a:path>
              </a:pathLst>
            </a:custGeom>
            <a:solidFill>
              <a:srgbClr val="2236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-1" y="204342"/>
              <a:ext cx="9144000" cy="4489450"/>
            </a:xfrm>
            <a:custGeom>
              <a:avLst/>
              <a:gdLst/>
              <a:ahLst/>
              <a:cxnLst/>
              <a:rect l="l" t="t" r="r" b="b"/>
              <a:pathLst>
                <a:path w="9144000" h="4489450">
                  <a:moveTo>
                    <a:pt x="9143989" y="4488955"/>
                  </a:moveTo>
                  <a:lnTo>
                    <a:pt x="0" y="4488955"/>
                  </a:lnTo>
                  <a:lnTo>
                    <a:pt x="0" y="0"/>
                  </a:lnTo>
                  <a:lnTo>
                    <a:pt x="9143989" y="0"/>
                  </a:lnTo>
                  <a:lnTo>
                    <a:pt x="9143989" y="4488955"/>
                  </a:lnTo>
                  <a:close/>
                </a:path>
              </a:pathLst>
            </a:custGeom>
            <a:solidFill>
              <a:srgbClr val="F0C8CE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08756" y="359992"/>
            <a:ext cx="1696085" cy="25907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130" dirty="0">
                <a:solidFill>
                  <a:srgbClr val="822836"/>
                </a:solidFill>
              </a:rPr>
              <a:t>H</a:t>
            </a:r>
            <a:r>
              <a:rPr spc="5" dirty="0">
                <a:solidFill>
                  <a:srgbClr val="822836"/>
                </a:solidFill>
              </a:rPr>
              <a:t>o</a:t>
            </a:r>
            <a:r>
              <a:rPr spc="30" dirty="0">
                <a:solidFill>
                  <a:srgbClr val="822836"/>
                </a:solidFill>
              </a:rPr>
              <a:t>w</a:t>
            </a:r>
            <a:r>
              <a:rPr spc="-130" dirty="0">
                <a:solidFill>
                  <a:srgbClr val="822836"/>
                </a:solidFill>
              </a:rPr>
              <a:t> </a:t>
            </a:r>
            <a:r>
              <a:rPr spc="30" dirty="0">
                <a:solidFill>
                  <a:srgbClr val="822836"/>
                </a:solidFill>
              </a:rPr>
              <a:t>doe</a:t>
            </a:r>
            <a:r>
              <a:rPr spc="160" dirty="0">
                <a:solidFill>
                  <a:srgbClr val="822836"/>
                </a:solidFill>
              </a:rPr>
              <a:t>s</a:t>
            </a:r>
            <a:r>
              <a:rPr spc="-120" dirty="0">
                <a:solidFill>
                  <a:srgbClr val="822836"/>
                </a:solidFill>
              </a:rPr>
              <a:t> </a:t>
            </a:r>
            <a:r>
              <a:rPr dirty="0">
                <a:solidFill>
                  <a:srgbClr val="822836"/>
                </a:solidFill>
              </a:rPr>
              <a:t>it</a:t>
            </a:r>
            <a:r>
              <a:rPr spc="-114" dirty="0">
                <a:solidFill>
                  <a:srgbClr val="822836"/>
                </a:solidFill>
              </a:rPr>
              <a:t> </a:t>
            </a:r>
            <a:r>
              <a:rPr spc="5" dirty="0">
                <a:solidFill>
                  <a:srgbClr val="822836"/>
                </a:solidFill>
              </a:rPr>
              <a:t>w</a:t>
            </a:r>
            <a:r>
              <a:rPr spc="20" dirty="0">
                <a:solidFill>
                  <a:srgbClr val="822836"/>
                </a:solidFill>
              </a:rPr>
              <a:t>ork</a:t>
            </a:r>
            <a:r>
              <a:rPr spc="160" dirty="0">
                <a:solidFill>
                  <a:srgbClr val="822836"/>
                </a:solidFill>
              </a:rPr>
              <a:t>?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34749" y="730144"/>
            <a:ext cx="6850380" cy="58039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272415" marR="5080" indent="-260350">
              <a:lnSpc>
                <a:spcPct val="101699"/>
              </a:lnSpc>
              <a:spcBef>
                <a:spcPts val="75"/>
              </a:spcBef>
              <a:buSzPct val="116666"/>
              <a:buFont typeface="Lucida Sans Unicode"/>
              <a:buChar char="▪"/>
              <a:tabLst>
                <a:tab pos="271780" algn="l"/>
                <a:tab pos="273050" algn="l"/>
              </a:tabLst>
            </a:pPr>
            <a:r>
              <a:rPr sz="1200" spc="-20" dirty="0">
                <a:latin typeface="Trebuchet MS"/>
                <a:cs typeface="Trebuchet MS"/>
              </a:rPr>
              <a:t>To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understand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working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of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API,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-35" dirty="0">
                <a:latin typeface="Trebuchet MS"/>
                <a:cs typeface="Trebuchet MS"/>
              </a:rPr>
              <a:t>let’s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take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an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-5" dirty="0">
                <a:latin typeface="Trebuchet MS"/>
                <a:cs typeface="Trebuchet MS"/>
              </a:rPr>
              <a:t>example.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75" dirty="0">
                <a:latin typeface="Trebuchet MS"/>
                <a:cs typeface="Trebuchet MS"/>
              </a:rPr>
              <a:t>Assume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that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you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have</a:t>
            </a:r>
            <a:r>
              <a:rPr sz="1200" spc="-90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opened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an </a:t>
            </a:r>
            <a:r>
              <a:rPr sz="1200" spc="-345" dirty="0">
                <a:latin typeface="Trebuchet MS"/>
                <a:cs typeface="Trebuchet MS"/>
              </a:rPr>
              <a:t> </a:t>
            </a:r>
            <a:r>
              <a:rPr sz="1200" spc="120" dirty="0">
                <a:latin typeface="Trebuchet MS"/>
                <a:cs typeface="Trebuchet MS"/>
              </a:rPr>
              <a:t>ABC </a:t>
            </a:r>
            <a:r>
              <a:rPr sz="1200" spc="20" dirty="0">
                <a:latin typeface="Trebuchet MS"/>
                <a:cs typeface="Trebuchet MS"/>
              </a:rPr>
              <a:t>website </a:t>
            </a:r>
            <a:r>
              <a:rPr sz="1200" spc="15" dirty="0">
                <a:latin typeface="Trebuchet MS"/>
                <a:cs typeface="Trebuchet MS"/>
              </a:rPr>
              <a:t>or </a:t>
            </a:r>
            <a:r>
              <a:rPr sz="1200" spc="40" dirty="0">
                <a:latin typeface="Trebuchet MS"/>
                <a:cs typeface="Trebuchet MS"/>
              </a:rPr>
              <a:t>app </a:t>
            </a:r>
            <a:r>
              <a:rPr sz="1200" dirty="0">
                <a:latin typeface="Trebuchet MS"/>
                <a:cs typeface="Trebuchet MS"/>
              </a:rPr>
              <a:t>to </a:t>
            </a:r>
            <a:r>
              <a:rPr sz="1200" spc="40" dirty="0">
                <a:latin typeface="Trebuchet MS"/>
                <a:cs typeface="Trebuchet MS"/>
              </a:rPr>
              <a:t>book </a:t>
            </a:r>
            <a:r>
              <a:rPr sz="1200" spc="30" dirty="0">
                <a:latin typeface="Trebuchet MS"/>
                <a:cs typeface="Trebuchet MS"/>
              </a:rPr>
              <a:t>a </a:t>
            </a:r>
            <a:r>
              <a:rPr sz="1200" dirty="0">
                <a:latin typeface="Trebuchet MS"/>
                <a:cs typeface="Trebuchet MS"/>
              </a:rPr>
              <a:t>ﬂight. </a:t>
            </a:r>
            <a:r>
              <a:rPr sz="1200" spc="10" dirty="0">
                <a:latin typeface="Trebuchet MS"/>
                <a:cs typeface="Trebuchet MS"/>
              </a:rPr>
              <a:t>You </a:t>
            </a:r>
            <a:r>
              <a:rPr sz="1200" spc="20" dirty="0">
                <a:latin typeface="Trebuchet MS"/>
                <a:cs typeface="Trebuchet MS"/>
              </a:rPr>
              <a:t>ﬁlled </a:t>
            </a:r>
            <a:r>
              <a:rPr sz="1200" spc="15" dirty="0">
                <a:latin typeface="Trebuchet MS"/>
                <a:cs typeface="Trebuchet MS"/>
              </a:rPr>
              <a:t>the </a:t>
            </a:r>
            <a:r>
              <a:rPr sz="1200" spc="20" dirty="0">
                <a:latin typeface="Trebuchet MS"/>
                <a:cs typeface="Trebuchet MS"/>
              </a:rPr>
              <a:t>form </a:t>
            </a:r>
            <a:r>
              <a:rPr sz="1200" spc="40" dirty="0">
                <a:latin typeface="Trebuchet MS"/>
                <a:cs typeface="Trebuchet MS"/>
              </a:rPr>
              <a:t>by </a:t>
            </a:r>
            <a:r>
              <a:rPr sz="1200" spc="15" dirty="0">
                <a:latin typeface="Trebuchet MS"/>
                <a:cs typeface="Trebuchet MS"/>
              </a:rPr>
              <a:t>entering </a:t>
            </a:r>
            <a:r>
              <a:rPr sz="1200" spc="10" dirty="0">
                <a:latin typeface="Trebuchet MS"/>
                <a:cs typeface="Trebuchet MS"/>
              </a:rPr>
              <a:t>all </a:t>
            </a:r>
            <a:r>
              <a:rPr sz="1200" spc="15" dirty="0">
                <a:latin typeface="Trebuchet MS"/>
                <a:cs typeface="Trebuchet MS"/>
              </a:rPr>
              <a:t>the details </a:t>
            </a:r>
            <a:r>
              <a:rPr sz="1200" spc="60" dirty="0">
                <a:latin typeface="Trebuchet MS"/>
                <a:cs typeface="Trebuchet MS"/>
              </a:rPr>
              <a:t>such </a:t>
            </a:r>
            <a:r>
              <a:rPr sz="1200" spc="70" dirty="0">
                <a:latin typeface="Trebuchet MS"/>
                <a:cs typeface="Trebuchet MS"/>
              </a:rPr>
              <a:t>as </a:t>
            </a:r>
            <a:r>
              <a:rPr sz="1200" spc="7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departure,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return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-25" dirty="0">
                <a:latin typeface="Trebuchet MS"/>
                <a:cs typeface="Trebuchet MS"/>
              </a:rPr>
              <a:t>date,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ﬂight,</a:t>
            </a:r>
            <a:r>
              <a:rPr sz="1200" spc="-95" dirty="0">
                <a:latin typeface="Trebuchet MS"/>
                <a:cs typeface="Trebuchet MS"/>
              </a:rPr>
              <a:t> </a:t>
            </a:r>
            <a:r>
              <a:rPr sz="1200" spc="-40" dirty="0">
                <a:latin typeface="Trebuchet MS"/>
                <a:cs typeface="Trebuchet MS"/>
              </a:rPr>
              <a:t>city,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and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other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respective</a:t>
            </a:r>
            <a:r>
              <a:rPr sz="1200" spc="-95" dirty="0">
                <a:latin typeface="Trebuchet MS"/>
                <a:cs typeface="Trebuchet MS"/>
              </a:rPr>
              <a:t> </a:t>
            </a:r>
            <a:r>
              <a:rPr sz="1200" spc="-10" dirty="0">
                <a:latin typeface="Trebuchet MS"/>
                <a:cs typeface="Trebuchet MS"/>
              </a:rPr>
              <a:t>details.</a:t>
            </a:r>
            <a:endParaRPr sz="1200">
              <a:latin typeface="Trebuchet MS"/>
              <a:cs typeface="Trebuchet MS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9" name="object 9"/>
            <p:cNvSpPr/>
            <p:nvPr/>
          </p:nvSpPr>
          <p:spPr>
            <a:xfrm>
              <a:off x="0" y="326502"/>
              <a:ext cx="135890" cy="353695"/>
            </a:xfrm>
            <a:custGeom>
              <a:avLst/>
              <a:gdLst/>
              <a:ahLst/>
              <a:cxnLst/>
              <a:rect l="l" t="t" r="r" b="b"/>
              <a:pathLst>
                <a:path w="135890" h="353695">
                  <a:moveTo>
                    <a:pt x="135728" y="353421"/>
                  </a:moveTo>
                  <a:lnTo>
                    <a:pt x="0" y="353421"/>
                  </a:lnTo>
                  <a:lnTo>
                    <a:pt x="0" y="0"/>
                  </a:lnTo>
                  <a:lnTo>
                    <a:pt x="135728" y="0"/>
                  </a:lnTo>
                  <a:lnTo>
                    <a:pt x="135728" y="353421"/>
                  </a:lnTo>
                  <a:close/>
                </a:path>
              </a:pathLst>
            </a:custGeom>
            <a:solidFill>
              <a:srgbClr val="8228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86325" y="1614197"/>
              <a:ext cx="4416199" cy="2741099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9143999" cy="514349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3989" cy="514349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202405"/>
              <a:ext cx="135890" cy="344170"/>
            </a:xfrm>
            <a:custGeom>
              <a:avLst/>
              <a:gdLst/>
              <a:ahLst/>
              <a:cxnLst/>
              <a:rect l="l" t="t" r="r" b="b"/>
              <a:pathLst>
                <a:path w="135890" h="344170">
                  <a:moveTo>
                    <a:pt x="135730" y="344090"/>
                  </a:moveTo>
                  <a:lnTo>
                    <a:pt x="0" y="344090"/>
                  </a:lnTo>
                  <a:lnTo>
                    <a:pt x="0" y="0"/>
                  </a:lnTo>
                  <a:lnTo>
                    <a:pt x="135730" y="0"/>
                  </a:lnTo>
                  <a:lnTo>
                    <a:pt x="135730" y="344090"/>
                  </a:lnTo>
                  <a:close/>
                </a:path>
              </a:pathLst>
            </a:custGeom>
            <a:solidFill>
              <a:srgbClr val="2236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240311" y="267429"/>
            <a:ext cx="7573645" cy="604520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152400" marR="5080" indent="-140335">
              <a:lnSpc>
                <a:spcPct val="104200"/>
              </a:lnSpc>
              <a:spcBef>
                <a:spcPts val="160"/>
              </a:spcBef>
              <a:buClr>
                <a:srgbClr val="22366A"/>
              </a:buClr>
              <a:buSzPct val="141666"/>
              <a:buFont typeface="Lucida Sans Unicode"/>
              <a:buChar char="▪"/>
              <a:tabLst>
                <a:tab pos="153035" algn="l"/>
              </a:tabLst>
            </a:pPr>
            <a:r>
              <a:rPr sz="1200" spc="-5" dirty="0">
                <a:latin typeface="Trebuchet MS"/>
                <a:cs typeface="Trebuchet MS"/>
              </a:rPr>
              <a:t>Now,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you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can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start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running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85" dirty="0">
                <a:latin typeface="Trebuchet MS"/>
                <a:cs typeface="Trebuchet MS"/>
              </a:rPr>
              <a:t>MongoDB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Server.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Fire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45" dirty="0">
                <a:latin typeface="Trebuchet MS"/>
                <a:cs typeface="Trebuchet MS"/>
              </a:rPr>
              <a:t>up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a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spc="45" dirty="0">
                <a:latin typeface="Trebuchet MS"/>
                <a:cs typeface="Trebuchet MS"/>
              </a:rPr>
              <a:t>Command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Prompt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and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spc="75" dirty="0">
                <a:latin typeface="Trebuchet MS"/>
                <a:cs typeface="Trebuchet MS"/>
              </a:rPr>
              <a:t>go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to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location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where </a:t>
            </a:r>
            <a:r>
              <a:rPr sz="1200" spc="-350" dirty="0">
                <a:latin typeface="Trebuchet MS"/>
                <a:cs typeface="Trebuchet MS"/>
              </a:rPr>
              <a:t> </a:t>
            </a:r>
            <a:r>
              <a:rPr sz="1200" spc="85" dirty="0">
                <a:latin typeface="Trebuchet MS"/>
                <a:cs typeface="Trebuchet MS"/>
              </a:rPr>
              <a:t>MongoDB </a:t>
            </a:r>
            <a:r>
              <a:rPr sz="1200" spc="25" dirty="0">
                <a:latin typeface="Trebuchet MS"/>
                <a:cs typeface="Trebuchet MS"/>
              </a:rPr>
              <a:t>executables </a:t>
            </a:r>
            <a:r>
              <a:rPr sz="1200" spc="15" dirty="0">
                <a:latin typeface="Trebuchet MS"/>
                <a:cs typeface="Trebuchet MS"/>
              </a:rPr>
              <a:t>are installed </a:t>
            </a:r>
            <a:r>
              <a:rPr sz="1200" spc="10" dirty="0">
                <a:latin typeface="Trebuchet MS"/>
                <a:cs typeface="Trebuchet MS"/>
              </a:rPr>
              <a:t>(C:\Program </a:t>
            </a:r>
            <a:r>
              <a:rPr sz="1200" spc="35" dirty="0">
                <a:latin typeface="Trebuchet MS"/>
                <a:cs typeface="Trebuchet MS"/>
              </a:rPr>
              <a:t>Files\MongoDB\Server\3.2\bin\ </a:t>
            </a:r>
            <a:r>
              <a:rPr sz="1200" spc="20" dirty="0">
                <a:latin typeface="Trebuchet MS"/>
                <a:cs typeface="Trebuchet MS"/>
              </a:rPr>
              <a:t>but </a:t>
            </a:r>
            <a:r>
              <a:rPr sz="1200" spc="25" dirty="0">
                <a:latin typeface="Trebuchet MS"/>
                <a:cs typeface="Trebuchet MS"/>
              </a:rPr>
              <a:t>this </a:t>
            </a:r>
            <a:r>
              <a:rPr sz="1200" spc="15" dirty="0">
                <a:latin typeface="Trebuchet MS"/>
                <a:cs typeface="Trebuchet MS"/>
              </a:rPr>
              <a:t>path </a:t>
            </a:r>
            <a:r>
              <a:rPr sz="1200" spc="25" dirty="0">
                <a:latin typeface="Trebuchet MS"/>
                <a:cs typeface="Trebuchet MS"/>
              </a:rPr>
              <a:t>might </a:t>
            </a:r>
            <a:r>
              <a:rPr sz="1200" spc="30" dirty="0">
                <a:latin typeface="Trebuchet MS"/>
                <a:cs typeface="Trebuchet MS"/>
              </a:rPr>
              <a:t> </a:t>
            </a:r>
            <a:r>
              <a:rPr sz="1200" spc="45" dirty="0">
                <a:latin typeface="Trebuchet MS"/>
                <a:cs typeface="Trebuchet MS"/>
              </a:rPr>
              <a:t>change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-5" dirty="0">
                <a:latin typeface="Trebuchet MS"/>
                <a:cs typeface="Trebuchet MS"/>
              </a:rPr>
              <a:t>in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-20" dirty="0">
                <a:latin typeface="Trebuchet MS"/>
                <a:cs typeface="Trebuchet MS"/>
              </a:rPr>
              <a:t>future).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Just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type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“mongod”</a:t>
            </a:r>
            <a:r>
              <a:rPr sz="1200" spc="-9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and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-30" dirty="0">
                <a:latin typeface="Trebuchet MS"/>
                <a:cs typeface="Trebuchet MS"/>
              </a:rPr>
              <a:t>it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will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pop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an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error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50" dirty="0">
                <a:latin typeface="Trebuchet MS"/>
                <a:cs typeface="Trebuchet MS"/>
              </a:rPr>
              <a:t>saying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path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\data\db</a:t>
            </a:r>
            <a:r>
              <a:rPr sz="1200" spc="-90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doesn’t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-15" dirty="0">
                <a:latin typeface="Trebuchet MS"/>
                <a:cs typeface="Trebuchet MS"/>
              </a:rPr>
              <a:t>exist:</a:t>
            </a:r>
            <a:endParaRPr sz="1200">
              <a:latin typeface="Trebuchet MS"/>
              <a:cs typeface="Trebuchet MS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68831" y="1709990"/>
              <a:ext cx="3620499" cy="195864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9143999" cy="514349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3989" cy="514349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202405"/>
              <a:ext cx="135890" cy="344170"/>
            </a:xfrm>
            <a:custGeom>
              <a:avLst/>
              <a:gdLst/>
              <a:ahLst/>
              <a:cxnLst/>
              <a:rect l="l" t="t" r="r" b="b"/>
              <a:pathLst>
                <a:path w="135890" h="344170">
                  <a:moveTo>
                    <a:pt x="135730" y="344090"/>
                  </a:moveTo>
                  <a:lnTo>
                    <a:pt x="0" y="344090"/>
                  </a:lnTo>
                  <a:lnTo>
                    <a:pt x="0" y="0"/>
                  </a:lnTo>
                  <a:lnTo>
                    <a:pt x="135730" y="0"/>
                  </a:lnTo>
                  <a:lnTo>
                    <a:pt x="135730" y="344090"/>
                  </a:lnTo>
                  <a:close/>
                </a:path>
              </a:pathLst>
            </a:custGeom>
            <a:solidFill>
              <a:srgbClr val="2236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240311" y="267429"/>
            <a:ext cx="6842759" cy="1153160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152400" marR="101600" indent="-140335">
              <a:lnSpc>
                <a:spcPct val="104200"/>
              </a:lnSpc>
              <a:spcBef>
                <a:spcPts val="160"/>
              </a:spcBef>
              <a:buClr>
                <a:srgbClr val="22366A"/>
              </a:buClr>
              <a:buSzPct val="141666"/>
              <a:buFont typeface="Lucida Sans Unicode"/>
              <a:buChar char="▪"/>
              <a:tabLst>
                <a:tab pos="153035" algn="l"/>
              </a:tabLst>
            </a:pPr>
            <a:r>
              <a:rPr sz="1200" spc="25" dirty="0">
                <a:latin typeface="Trebuchet MS"/>
                <a:cs typeface="Trebuchet MS"/>
              </a:rPr>
              <a:t>This </a:t>
            </a:r>
            <a:r>
              <a:rPr sz="1200" spc="45" dirty="0">
                <a:latin typeface="Trebuchet MS"/>
                <a:cs typeface="Trebuchet MS"/>
              </a:rPr>
              <a:t>means </a:t>
            </a:r>
            <a:r>
              <a:rPr sz="1200" dirty="0">
                <a:latin typeface="Trebuchet MS"/>
                <a:cs typeface="Trebuchet MS"/>
              </a:rPr>
              <a:t>that </a:t>
            </a:r>
            <a:r>
              <a:rPr sz="1200" spc="15" dirty="0">
                <a:latin typeface="Trebuchet MS"/>
                <a:cs typeface="Trebuchet MS"/>
              </a:rPr>
              <a:t>the </a:t>
            </a:r>
            <a:r>
              <a:rPr sz="1200" spc="10" dirty="0">
                <a:latin typeface="Trebuchet MS"/>
                <a:cs typeface="Trebuchet MS"/>
              </a:rPr>
              <a:t>default </a:t>
            </a:r>
            <a:r>
              <a:rPr sz="1200" spc="15" dirty="0">
                <a:latin typeface="Trebuchet MS"/>
                <a:cs typeface="Trebuchet MS"/>
              </a:rPr>
              <a:t>path </a:t>
            </a:r>
            <a:r>
              <a:rPr sz="1200" spc="20" dirty="0">
                <a:latin typeface="Trebuchet MS"/>
                <a:cs typeface="Trebuchet MS"/>
              </a:rPr>
              <a:t>of </a:t>
            </a:r>
            <a:r>
              <a:rPr sz="1200" spc="35" dirty="0">
                <a:latin typeface="Trebuchet MS"/>
                <a:cs typeface="Trebuchet MS"/>
              </a:rPr>
              <a:t>storage </a:t>
            </a:r>
            <a:r>
              <a:rPr sz="1200" spc="5" dirty="0">
                <a:latin typeface="Trebuchet MS"/>
                <a:cs typeface="Trebuchet MS"/>
              </a:rPr>
              <a:t>C:\data\db </a:t>
            </a:r>
            <a:r>
              <a:rPr sz="1200" spc="55" dirty="0">
                <a:latin typeface="Trebuchet MS"/>
                <a:cs typeface="Trebuchet MS"/>
              </a:rPr>
              <a:t>was </a:t>
            </a:r>
            <a:r>
              <a:rPr sz="1200" spc="10" dirty="0">
                <a:latin typeface="Trebuchet MS"/>
                <a:cs typeface="Trebuchet MS"/>
              </a:rPr>
              <a:t>not </a:t>
            </a:r>
            <a:r>
              <a:rPr sz="1200" dirty="0">
                <a:latin typeface="Trebuchet MS"/>
                <a:cs typeface="Trebuchet MS"/>
              </a:rPr>
              <a:t>found. </a:t>
            </a:r>
            <a:r>
              <a:rPr sz="1200" spc="130" dirty="0">
                <a:latin typeface="Trebuchet MS"/>
                <a:cs typeface="Trebuchet MS"/>
              </a:rPr>
              <a:t>So </a:t>
            </a:r>
            <a:r>
              <a:rPr sz="1200" spc="35" dirty="0">
                <a:latin typeface="Trebuchet MS"/>
                <a:cs typeface="Trebuchet MS"/>
              </a:rPr>
              <a:t>you can </a:t>
            </a:r>
            <a:r>
              <a:rPr sz="1200" spc="30" dirty="0">
                <a:latin typeface="Trebuchet MS"/>
                <a:cs typeface="Trebuchet MS"/>
              </a:rPr>
              <a:t>make a </a:t>
            </a:r>
            <a:r>
              <a:rPr sz="1200" spc="35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directory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C:\data\db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on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your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own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or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with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mkdir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command.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You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can</a:t>
            </a:r>
            <a:r>
              <a:rPr sz="1200" spc="-55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also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45" dirty="0">
                <a:latin typeface="Trebuchet MS"/>
                <a:cs typeface="Trebuchet MS"/>
              </a:rPr>
              <a:t>change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default </a:t>
            </a:r>
            <a:r>
              <a:rPr sz="1200" spc="-35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path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by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switch</a:t>
            </a:r>
            <a:r>
              <a:rPr sz="1200" spc="-204" dirty="0">
                <a:latin typeface="Trebuchet MS"/>
                <a:cs typeface="Trebuchet MS"/>
              </a:rPr>
              <a:t> </a:t>
            </a:r>
            <a:r>
              <a:rPr sz="1200" spc="55" dirty="0">
                <a:latin typeface="Trebuchet MS"/>
                <a:cs typeface="Trebuchet MS"/>
              </a:rPr>
              <a:t>–dbpath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&lt;path&gt;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with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“mongod”</a:t>
            </a:r>
            <a:r>
              <a:rPr sz="1200" spc="-114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command.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152400" marR="5080">
              <a:lnSpc>
                <a:spcPct val="100000"/>
              </a:lnSpc>
            </a:pPr>
            <a:r>
              <a:rPr sz="1200" spc="10" dirty="0">
                <a:latin typeface="Trebuchet MS"/>
                <a:cs typeface="Trebuchet MS"/>
              </a:rPr>
              <a:t>After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45" dirty="0">
                <a:latin typeface="Trebuchet MS"/>
                <a:cs typeface="Trebuchet MS"/>
              </a:rPr>
              <a:t>making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this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-10" dirty="0">
                <a:latin typeface="Trebuchet MS"/>
                <a:cs typeface="Trebuchet MS"/>
              </a:rPr>
              <a:t>directory,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run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“mongod”</a:t>
            </a:r>
            <a:r>
              <a:rPr sz="1200" spc="-11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command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again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and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-30" dirty="0">
                <a:latin typeface="Trebuchet MS"/>
                <a:cs typeface="Trebuchet MS"/>
              </a:rPr>
              <a:t>it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will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start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server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on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 </a:t>
            </a:r>
            <a:r>
              <a:rPr sz="1200" spc="-345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port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-20" dirty="0">
                <a:latin typeface="Trebuchet MS"/>
                <a:cs typeface="Trebuchet MS"/>
              </a:rPr>
              <a:t>27017.</a:t>
            </a:r>
            <a:endParaRPr sz="1200">
              <a:latin typeface="Trebuchet MS"/>
              <a:cs typeface="Trebuchet MS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62368" y="2032715"/>
              <a:ext cx="3833426" cy="240402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9143999" cy="514349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3989" cy="514349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202405"/>
              <a:ext cx="135890" cy="344170"/>
            </a:xfrm>
            <a:custGeom>
              <a:avLst/>
              <a:gdLst/>
              <a:ahLst/>
              <a:cxnLst/>
              <a:rect l="l" t="t" r="r" b="b"/>
              <a:pathLst>
                <a:path w="135890" h="344170">
                  <a:moveTo>
                    <a:pt x="135730" y="344090"/>
                  </a:moveTo>
                  <a:lnTo>
                    <a:pt x="0" y="344090"/>
                  </a:lnTo>
                  <a:lnTo>
                    <a:pt x="0" y="0"/>
                  </a:lnTo>
                  <a:lnTo>
                    <a:pt x="135730" y="0"/>
                  </a:lnTo>
                  <a:lnTo>
                    <a:pt x="135730" y="344090"/>
                  </a:lnTo>
                  <a:close/>
                </a:path>
              </a:pathLst>
            </a:custGeom>
            <a:solidFill>
              <a:srgbClr val="2236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240311" y="267429"/>
            <a:ext cx="6767830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2400" marR="5080" indent="-140335">
              <a:lnSpc>
                <a:spcPct val="108300"/>
              </a:lnSpc>
              <a:spcBef>
                <a:spcPts val="100"/>
              </a:spcBef>
              <a:buClr>
                <a:srgbClr val="22366A"/>
              </a:buClr>
              <a:buSzPct val="141666"/>
              <a:buFont typeface="Lucida Sans Unicode"/>
              <a:buChar char="▪"/>
              <a:tabLst>
                <a:tab pos="153035" algn="l"/>
              </a:tabLst>
            </a:pPr>
            <a:r>
              <a:rPr sz="1200" spc="-5" dirty="0">
                <a:latin typeface="Trebuchet MS"/>
                <a:cs typeface="Trebuchet MS"/>
              </a:rPr>
              <a:t>Now,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we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need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to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start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our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-25" dirty="0">
                <a:latin typeface="Trebuchet MS"/>
                <a:cs typeface="Trebuchet MS"/>
              </a:rPr>
              <a:t>client.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So,</a:t>
            </a:r>
            <a:r>
              <a:rPr sz="1200" spc="-90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open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45" dirty="0">
                <a:latin typeface="Trebuchet MS"/>
                <a:cs typeface="Trebuchet MS"/>
              </a:rPr>
              <a:t>up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another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terminal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and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45" dirty="0">
                <a:latin typeface="Trebuchet MS"/>
                <a:cs typeface="Trebuchet MS"/>
              </a:rPr>
              <a:t>change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90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directory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to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 </a:t>
            </a:r>
            <a:r>
              <a:rPr sz="1200" spc="-345" dirty="0">
                <a:latin typeface="Trebuchet MS"/>
                <a:cs typeface="Trebuchet MS"/>
              </a:rPr>
              <a:t> </a:t>
            </a:r>
            <a:r>
              <a:rPr sz="1200" spc="85" dirty="0">
                <a:latin typeface="Trebuchet MS"/>
                <a:cs typeface="Trebuchet MS"/>
              </a:rPr>
              <a:t>MongoDB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-25" dirty="0">
                <a:latin typeface="Trebuchet MS"/>
                <a:cs typeface="Trebuchet MS"/>
              </a:rPr>
              <a:t>path.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Just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type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-10" dirty="0">
                <a:latin typeface="Trebuchet MS"/>
                <a:cs typeface="Trebuchet MS"/>
              </a:rPr>
              <a:t>“mongo”</a:t>
            </a:r>
            <a:r>
              <a:rPr sz="1200" spc="-9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and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your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client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would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be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-25" dirty="0">
                <a:latin typeface="Trebuchet MS"/>
                <a:cs typeface="Trebuchet MS"/>
              </a:rPr>
              <a:t>up,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trying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to</a:t>
            </a:r>
            <a:r>
              <a:rPr sz="1200" spc="-90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connect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to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-10" dirty="0">
                <a:latin typeface="Trebuchet MS"/>
                <a:cs typeface="Trebuchet MS"/>
              </a:rPr>
              <a:t>server.</a:t>
            </a:r>
            <a:endParaRPr sz="1200">
              <a:latin typeface="Trebuchet MS"/>
              <a:cs typeface="Trebuchet MS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66838" y="1762125"/>
              <a:ext cx="6410325" cy="161924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9143999" cy="514349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3989" cy="514349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202405"/>
              <a:ext cx="135890" cy="344170"/>
            </a:xfrm>
            <a:custGeom>
              <a:avLst/>
              <a:gdLst/>
              <a:ahLst/>
              <a:cxnLst/>
              <a:rect l="l" t="t" r="r" b="b"/>
              <a:pathLst>
                <a:path w="135890" h="344170">
                  <a:moveTo>
                    <a:pt x="135730" y="344090"/>
                  </a:moveTo>
                  <a:lnTo>
                    <a:pt x="0" y="344090"/>
                  </a:lnTo>
                  <a:lnTo>
                    <a:pt x="0" y="0"/>
                  </a:lnTo>
                  <a:lnTo>
                    <a:pt x="135730" y="0"/>
                  </a:lnTo>
                  <a:lnTo>
                    <a:pt x="135730" y="344090"/>
                  </a:lnTo>
                  <a:close/>
                </a:path>
              </a:pathLst>
            </a:custGeom>
            <a:solidFill>
              <a:srgbClr val="2236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240311" y="267429"/>
            <a:ext cx="6966584" cy="188468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52400" marR="5080" indent="-140335">
              <a:lnSpc>
                <a:spcPct val="102800"/>
              </a:lnSpc>
              <a:spcBef>
                <a:spcPts val="180"/>
              </a:spcBef>
              <a:buClr>
                <a:srgbClr val="22366A"/>
              </a:buClr>
              <a:buSzPct val="141666"/>
              <a:buFont typeface="Lucida Sans Unicode"/>
              <a:buChar char="▪"/>
              <a:tabLst>
                <a:tab pos="153035" algn="l"/>
              </a:tabLst>
            </a:pPr>
            <a:r>
              <a:rPr sz="1200" spc="25" dirty="0">
                <a:latin typeface="Trebuchet MS"/>
                <a:cs typeface="Trebuchet MS"/>
              </a:rPr>
              <a:t>This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would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be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60" dirty="0">
                <a:latin typeface="Trebuchet MS"/>
                <a:cs typeface="Trebuchet MS"/>
              </a:rPr>
              <a:t>CLI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to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-5" dirty="0">
                <a:latin typeface="Trebuchet MS"/>
                <a:cs typeface="Trebuchet MS"/>
              </a:rPr>
              <a:t>interact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and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administer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90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databases.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This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shell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is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kind-of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a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55" dirty="0">
                <a:latin typeface="Trebuchet MS"/>
                <a:cs typeface="Trebuchet MS"/>
              </a:rPr>
              <a:t>JS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console. </a:t>
            </a:r>
            <a:r>
              <a:rPr sz="1200" spc="15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You</a:t>
            </a:r>
            <a:r>
              <a:rPr sz="1200" spc="-9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can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try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-5" dirty="0">
                <a:latin typeface="Trebuchet MS"/>
                <a:cs typeface="Trebuchet MS"/>
              </a:rPr>
              <a:t>in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different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55" dirty="0">
                <a:latin typeface="Trebuchet MS"/>
                <a:cs typeface="Trebuchet MS"/>
              </a:rPr>
              <a:t>JS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45" dirty="0">
                <a:latin typeface="Trebuchet MS"/>
                <a:cs typeface="Trebuchet MS"/>
              </a:rPr>
              <a:t>commands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to</a:t>
            </a:r>
            <a:r>
              <a:rPr sz="1200" spc="-90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check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that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-30" dirty="0">
                <a:latin typeface="Trebuchet MS"/>
                <a:cs typeface="Trebuchet MS"/>
              </a:rPr>
              <a:t>out.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60" dirty="0">
                <a:latin typeface="Trebuchet MS"/>
                <a:cs typeface="Trebuchet MS"/>
              </a:rPr>
              <a:t>Since</a:t>
            </a:r>
            <a:r>
              <a:rPr sz="1200" spc="-90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our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client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is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-25" dirty="0">
                <a:latin typeface="Trebuchet MS"/>
                <a:cs typeface="Trebuchet MS"/>
              </a:rPr>
              <a:t>up,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we</a:t>
            </a:r>
            <a:r>
              <a:rPr sz="1200" spc="-9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can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now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start </a:t>
            </a:r>
            <a:r>
              <a:rPr sz="1200" spc="2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working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on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90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database.</a:t>
            </a:r>
            <a:r>
              <a:rPr sz="1200" spc="-100" dirty="0">
                <a:latin typeface="Trebuchet MS"/>
                <a:cs typeface="Trebuchet MS"/>
              </a:rPr>
              <a:t> </a:t>
            </a:r>
            <a:r>
              <a:rPr sz="1200" spc="45" dirty="0">
                <a:latin typeface="Trebuchet MS"/>
                <a:cs typeface="Trebuchet MS"/>
              </a:rPr>
              <a:t>We</a:t>
            </a:r>
            <a:r>
              <a:rPr sz="1200" spc="-9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can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55" dirty="0">
                <a:latin typeface="Trebuchet MS"/>
                <a:cs typeface="Trebuchet MS"/>
              </a:rPr>
              <a:t>see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that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90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database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-5" dirty="0">
                <a:latin typeface="Trebuchet MS"/>
                <a:cs typeface="Trebuchet MS"/>
              </a:rPr>
              <a:t>in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55" dirty="0">
                <a:latin typeface="Trebuchet MS"/>
                <a:cs typeface="Trebuchet MS"/>
              </a:rPr>
              <a:t>use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is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named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70" dirty="0">
                <a:latin typeface="Trebuchet MS"/>
                <a:cs typeface="Trebuchet MS"/>
              </a:rPr>
              <a:t>as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-65" dirty="0">
                <a:latin typeface="Trebuchet MS"/>
                <a:cs typeface="Trebuchet MS"/>
              </a:rPr>
              <a:t>“test”.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You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can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55" dirty="0">
                <a:latin typeface="Trebuchet MS"/>
                <a:cs typeface="Trebuchet MS"/>
              </a:rPr>
              <a:t>see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 </a:t>
            </a:r>
            <a:r>
              <a:rPr sz="1200" spc="-345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databases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55" dirty="0">
                <a:latin typeface="Trebuchet MS"/>
                <a:cs typeface="Trebuchet MS"/>
              </a:rPr>
              <a:t>using</a:t>
            </a:r>
            <a:r>
              <a:rPr sz="1200" spc="23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“see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dbs”</a:t>
            </a:r>
            <a:r>
              <a:rPr sz="1200" spc="-9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and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switch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to</a:t>
            </a:r>
            <a:r>
              <a:rPr sz="1200" spc="-90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other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databases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like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-30" dirty="0">
                <a:latin typeface="Trebuchet MS"/>
                <a:cs typeface="Trebuchet MS"/>
              </a:rPr>
              <a:t>“local”</a:t>
            </a:r>
            <a:r>
              <a:rPr sz="1200" spc="-90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by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typing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“use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-20" dirty="0">
                <a:latin typeface="Trebuchet MS"/>
                <a:cs typeface="Trebuchet MS"/>
              </a:rPr>
              <a:t>&lt;dbname&gt;”.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152400" marR="451484">
              <a:lnSpc>
                <a:spcPct val="100000"/>
              </a:lnSpc>
            </a:pPr>
            <a:r>
              <a:rPr sz="1200" spc="30" dirty="0">
                <a:latin typeface="Trebuchet MS"/>
                <a:cs typeface="Trebuchet MS"/>
              </a:rPr>
              <a:t>Note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that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there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are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no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existing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collections.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This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can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be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50" dirty="0">
                <a:latin typeface="Trebuchet MS"/>
                <a:cs typeface="Trebuchet MS"/>
              </a:rPr>
              <a:t>seen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by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typing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9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command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“show </a:t>
            </a:r>
            <a:r>
              <a:rPr sz="1200" spc="-345" dirty="0">
                <a:latin typeface="Trebuchet MS"/>
                <a:cs typeface="Trebuchet MS"/>
              </a:rPr>
              <a:t> </a:t>
            </a:r>
            <a:r>
              <a:rPr sz="1200" spc="-20" dirty="0">
                <a:latin typeface="Trebuchet MS"/>
                <a:cs typeface="Trebuchet MS"/>
              </a:rPr>
              <a:t>collections”.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152400" marR="376555">
              <a:lnSpc>
                <a:spcPct val="100000"/>
              </a:lnSpc>
            </a:pPr>
            <a:r>
              <a:rPr sz="1200" spc="-15" dirty="0">
                <a:latin typeface="Trebuchet MS"/>
                <a:cs typeface="Trebuchet MS"/>
              </a:rPr>
              <a:t>Let’s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start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by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45" dirty="0">
                <a:latin typeface="Trebuchet MS"/>
                <a:cs typeface="Trebuchet MS"/>
              </a:rPr>
              <a:t>adding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55" dirty="0">
                <a:latin typeface="Trebuchet MS"/>
                <a:cs typeface="Trebuchet MS"/>
              </a:rPr>
              <a:t>some</a:t>
            </a:r>
            <a:r>
              <a:rPr sz="1200" spc="-9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data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-10" dirty="0">
                <a:latin typeface="Trebuchet MS"/>
                <a:cs typeface="Trebuchet MS"/>
              </a:rPr>
              <a:t>into</a:t>
            </a:r>
            <a:r>
              <a:rPr sz="1200" spc="-90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our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database.</a:t>
            </a:r>
            <a:r>
              <a:rPr sz="1200" spc="-100" dirty="0">
                <a:latin typeface="Trebuchet MS"/>
                <a:cs typeface="Trebuchet MS"/>
              </a:rPr>
              <a:t> </a:t>
            </a:r>
            <a:r>
              <a:rPr sz="1200" spc="45" dirty="0">
                <a:latin typeface="Trebuchet MS"/>
                <a:cs typeface="Trebuchet MS"/>
              </a:rPr>
              <a:t>We</a:t>
            </a:r>
            <a:r>
              <a:rPr sz="1200" spc="-9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can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create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a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collection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by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method </a:t>
            </a:r>
            <a:r>
              <a:rPr sz="1200" spc="-350" dirty="0">
                <a:latin typeface="Trebuchet MS"/>
                <a:cs typeface="Trebuchet MS"/>
              </a:rPr>
              <a:t> </a:t>
            </a:r>
            <a:r>
              <a:rPr sz="1200" spc="50" dirty="0">
                <a:latin typeface="Trebuchet MS"/>
                <a:cs typeface="Trebuchet MS"/>
              </a:rPr>
              <a:t>d</a:t>
            </a:r>
            <a:r>
              <a:rPr sz="1200" spc="-30" dirty="0">
                <a:latin typeface="Trebuchet MS"/>
                <a:cs typeface="Trebuchet MS"/>
              </a:rPr>
              <a:t>b.</a:t>
            </a:r>
            <a:r>
              <a:rPr sz="1200" spc="-35" dirty="0">
                <a:latin typeface="Trebuchet MS"/>
                <a:cs typeface="Trebuchet MS"/>
              </a:rPr>
              <a:t>c</a:t>
            </a:r>
            <a:r>
              <a:rPr sz="1200" spc="-10" dirty="0">
                <a:latin typeface="Trebuchet MS"/>
                <a:cs typeface="Trebuchet MS"/>
              </a:rPr>
              <a:t>r</a:t>
            </a:r>
            <a:r>
              <a:rPr sz="1200" spc="15" dirty="0">
                <a:latin typeface="Trebuchet MS"/>
                <a:cs typeface="Trebuchet MS"/>
              </a:rPr>
              <a:t>e</a:t>
            </a:r>
            <a:r>
              <a:rPr sz="1200" dirty="0">
                <a:latin typeface="Trebuchet MS"/>
                <a:cs typeface="Trebuchet MS"/>
              </a:rPr>
              <a:t>a</a:t>
            </a:r>
            <a:r>
              <a:rPr sz="1200" spc="-30" dirty="0">
                <a:latin typeface="Trebuchet MS"/>
                <a:cs typeface="Trebuchet MS"/>
              </a:rPr>
              <a:t>t</a:t>
            </a:r>
            <a:r>
              <a:rPr sz="1200" spc="60" dirty="0">
                <a:latin typeface="Trebuchet MS"/>
                <a:cs typeface="Trebuchet MS"/>
              </a:rPr>
              <a:t>eC</a:t>
            </a:r>
            <a:r>
              <a:rPr sz="1200" spc="20" dirty="0">
                <a:latin typeface="Trebuchet MS"/>
                <a:cs typeface="Trebuchet MS"/>
              </a:rPr>
              <a:t>o</a:t>
            </a:r>
            <a:r>
              <a:rPr sz="1200" spc="-5" dirty="0">
                <a:latin typeface="Trebuchet MS"/>
                <a:cs typeface="Trebuchet MS"/>
              </a:rPr>
              <a:t>l</a:t>
            </a:r>
            <a:r>
              <a:rPr sz="1200" spc="-25" dirty="0">
                <a:latin typeface="Trebuchet MS"/>
                <a:cs typeface="Trebuchet MS"/>
              </a:rPr>
              <a:t>l</a:t>
            </a:r>
            <a:r>
              <a:rPr sz="1200" spc="35" dirty="0">
                <a:latin typeface="Trebuchet MS"/>
                <a:cs typeface="Trebuchet MS"/>
              </a:rPr>
              <a:t>e</a:t>
            </a:r>
            <a:r>
              <a:rPr sz="1200" spc="5" dirty="0">
                <a:latin typeface="Trebuchet MS"/>
                <a:cs typeface="Trebuchet MS"/>
              </a:rPr>
              <a:t>c</a:t>
            </a:r>
            <a:r>
              <a:rPr sz="1200" spc="-5" dirty="0">
                <a:latin typeface="Trebuchet MS"/>
                <a:cs typeface="Trebuchet MS"/>
              </a:rPr>
              <a:t>tion(</a:t>
            </a:r>
            <a:r>
              <a:rPr sz="1200" spc="-10" dirty="0">
                <a:latin typeface="Trebuchet MS"/>
                <a:cs typeface="Trebuchet MS"/>
              </a:rPr>
              <a:t>n</a:t>
            </a:r>
            <a:r>
              <a:rPr sz="1200" spc="-15" dirty="0">
                <a:latin typeface="Trebuchet MS"/>
                <a:cs typeface="Trebuchet MS"/>
              </a:rPr>
              <a:t>ame,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-50" dirty="0">
                <a:latin typeface="Trebuchet MS"/>
                <a:cs typeface="Trebuchet MS"/>
              </a:rPr>
              <a:t>{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si</a:t>
            </a:r>
            <a:r>
              <a:rPr sz="1200" spc="25" dirty="0">
                <a:latin typeface="Trebuchet MS"/>
                <a:cs typeface="Trebuchet MS"/>
              </a:rPr>
              <a:t>ze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-170" dirty="0">
                <a:latin typeface="Trebuchet MS"/>
                <a:cs typeface="Trebuchet MS"/>
              </a:rPr>
              <a:t>: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90" dirty="0">
                <a:latin typeface="Trebuchet MS"/>
                <a:cs typeface="Trebuchet MS"/>
              </a:rPr>
              <a:t>…</a:t>
            </a:r>
            <a:r>
              <a:rPr sz="1200" spc="-155" dirty="0">
                <a:latin typeface="Trebuchet MS"/>
                <a:cs typeface="Trebuchet MS"/>
              </a:rPr>
              <a:t>,</a:t>
            </a:r>
            <a:r>
              <a:rPr sz="1200" spc="-95" dirty="0">
                <a:latin typeface="Trebuchet MS"/>
                <a:cs typeface="Trebuchet MS"/>
              </a:rPr>
              <a:t> </a:t>
            </a:r>
            <a:r>
              <a:rPr sz="1200" spc="45" dirty="0">
                <a:latin typeface="Trebuchet MS"/>
                <a:cs typeface="Trebuchet MS"/>
              </a:rPr>
              <a:t>c</a:t>
            </a:r>
            <a:r>
              <a:rPr sz="1200" spc="35" dirty="0">
                <a:latin typeface="Trebuchet MS"/>
                <a:cs typeface="Trebuchet MS"/>
              </a:rPr>
              <a:t>apped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-170" dirty="0">
                <a:latin typeface="Trebuchet MS"/>
                <a:cs typeface="Trebuchet MS"/>
              </a:rPr>
              <a:t>: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90" dirty="0">
                <a:latin typeface="Trebuchet MS"/>
                <a:cs typeface="Trebuchet MS"/>
              </a:rPr>
              <a:t>…</a:t>
            </a:r>
            <a:r>
              <a:rPr sz="1200" spc="-155" dirty="0">
                <a:latin typeface="Trebuchet MS"/>
                <a:cs typeface="Trebuchet MS"/>
              </a:rPr>
              <a:t>,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m</a:t>
            </a:r>
            <a:r>
              <a:rPr sz="1200" spc="15" dirty="0">
                <a:latin typeface="Trebuchet MS"/>
                <a:cs typeface="Trebuchet MS"/>
              </a:rPr>
              <a:t>a</a:t>
            </a:r>
            <a:r>
              <a:rPr sz="1200" spc="75" dirty="0">
                <a:latin typeface="Trebuchet MS"/>
                <a:cs typeface="Trebuchet MS"/>
              </a:rPr>
              <a:t>x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-170" dirty="0">
                <a:latin typeface="Trebuchet MS"/>
                <a:cs typeface="Trebuchet MS"/>
              </a:rPr>
              <a:t>: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…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-45" dirty="0">
                <a:latin typeface="Trebuchet MS"/>
                <a:cs typeface="Trebuchet MS"/>
              </a:rPr>
              <a:t>}</a:t>
            </a:r>
            <a:r>
              <a:rPr sz="1200" spc="-70" dirty="0">
                <a:latin typeface="Trebuchet MS"/>
                <a:cs typeface="Trebuchet MS"/>
              </a:rPr>
              <a:t> )</a:t>
            </a:r>
            <a:endParaRPr sz="1200">
              <a:latin typeface="Trebuchet MS"/>
              <a:cs typeface="Trebuchet MS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3999" cy="5143499"/>
          </a:xfrm>
          <a:prstGeom prst="rect">
            <a:avLst/>
          </a:prstGeom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3989" cy="514349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202405"/>
              <a:ext cx="135890" cy="344170"/>
            </a:xfrm>
            <a:custGeom>
              <a:avLst/>
              <a:gdLst/>
              <a:ahLst/>
              <a:cxnLst/>
              <a:rect l="l" t="t" r="r" b="b"/>
              <a:pathLst>
                <a:path w="135890" h="344170">
                  <a:moveTo>
                    <a:pt x="135730" y="344090"/>
                  </a:moveTo>
                  <a:lnTo>
                    <a:pt x="0" y="344090"/>
                  </a:lnTo>
                  <a:lnTo>
                    <a:pt x="0" y="0"/>
                  </a:lnTo>
                  <a:lnTo>
                    <a:pt x="135730" y="0"/>
                  </a:lnTo>
                  <a:lnTo>
                    <a:pt x="135730" y="344090"/>
                  </a:lnTo>
                  <a:close/>
                </a:path>
              </a:pathLst>
            </a:custGeom>
            <a:solidFill>
              <a:srgbClr val="2236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240311" y="267429"/>
            <a:ext cx="6752590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2400" marR="5080" indent="-140335">
              <a:lnSpc>
                <a:spcPct val="108300"/>
              </a:lnSpc>
              <a:spcBef>
                <a:spcPts val="100"/>
              </a:spcBef>
              <a:buClr>
                <a:srgbClr val="22366A"/>
              </a:buClr>
              <a:buSzPct val="141666"/>
              <a:buFont typeface="Lucida Sans Unicode"/>
              <a:buChar char="▪"/>
              <a:tabLst>
                <a:tab pos="153035" algn="l"/>
              </a:tabLst>
            </a:pPr>
            <a:r>
              <a:rPr sz="1200" spc="45" dirty="0">
                <a:latin typeface="Trebuchet MS"/>
                <a:cs typeface="Trebuchet MS"/>
              </a:rPr>
              <a:t>But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we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have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created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a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randomly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generated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json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ﬁle(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of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employee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-5" dirty="0">
                <a:latin typeface="Trebuchet MS"/>
                <a:cs typeface="Trebuchet MS"/>
              </a:rPr>
              <a:t>data)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and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we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would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import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spc="-35" dirty="0">
                <a:latin typeface="Trebuchet MS"/>
                <a:cs typeface="Trebuchet MS"/>
              </a:rPr>
              <a:t>it </a:t>
            </a:r>
            <a:r>
              <a:rPr sz="1200" spc="-345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onto</a:t>
            </a:r>
            <a:r>
              <a:rPr sz="1200" spc="-100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our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database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by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typing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80206" y="1212308"/>
            <a:ext cx="6736715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25" dirty="0">
                <a:latin typeface="Trebuchet MS"/>
                <a:cs typeface="Trebuchet MS"/>
              </a:rPr>
              <a:t>mongoimport</a:t>
            </a:r>
            <a:r>
              <a:rPr sz="1200" spc="-204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--jsonArray</a:t>
            </a:r>
            <a:r>
              <a:rPr sz="1200" spc="-204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--db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test</a:t>
            </a:r>
            <a:r>
              <a:rPr sz="1200" spc="-200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--collection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employee_data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&lt;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1200" spc="10" dirty="0">
                <a:latin typeface="Trebuchet MS"/>
                <a:cs typeface="Trebuchet MS"/>
              </a:rPr>
              <a:t>C:\mongoJson\employee_data.json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12700" marR="5080">
              <a:lnSpc>
                <a:spcPct val="100000"/>
              </a:lnSpc>
            </a:pPr>
            <a:r>
              <a:rPr sz="1200" spc="25" dirty="0">
                <a:latin typeface="Trebuchet MS"/>
                <a:cs typeface="Trebuchet MS"/>
              </a:rPr>
              <a:t>This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would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import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Employee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data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json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document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referred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by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path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given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-5" dirty="0">
                <a:latin typeface="Trebuchet MS"/>
                <a:cs typeface="Trebuchet MS"/>
              </a:rPr>
              <a:t>in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collection </a:t>
            </a:r>
            <a:r>
              <a:rPr sz="1200" spc="-35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named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-10" dirty="0">
                <a:latin typeface="Trebuchet MS"/>
                <a:cs typeface="Trebuchet MS"/>
              </a:rPr>
              <a:t>“employee_data”</a:t>
            </a:r>
            <a:r>
              <a:rPr sz="1200" spc="-114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of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database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-65" dirty="0">
                <a:latin typeface="Trebuchet MS"/>
                <a:cs typeface="Trebuchet MS"/>
              </a:rPr>
              <a:t>“test”.</a:t>
            </a:r>
            <a:endParaRPr sz="1200">
              <a:latin typeface="Trebuchet MS"/>
              <a:cs typeface="Trebuchet MS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3999" cy="5143499"/>
          </a:xfrm>
          <a:prstGeom prst="rect">
            <a:avLst/>
          </a:prstGeom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3989" cy="51434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43025" y="1590675"/>
              <a:ext cx="6457949" cy="196214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9143999" cy="514349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3989" cy="514349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202405"/>
              <a:ext cx="135890" cy="344170"/>
            </a:xfrm>
            <a:custGeom>
              <a:avLst/>
              <a:gdLst/>
              <a:ahLst/>
              <a:cxnLst/>
              <a:rect l="l" t="t" r="r" b="b"/>
              <a:pathLst>
                <a:path w="135890" h="344170">
                  <a:moveTo>
                    <a:pt x="135730" y="344090"/>
                  </a:moveTo>
                  <a:lnTo>
                    <a:pt x="0" y="344090"/>
                  </a:lnTo>
                  <a:lnTo>
                    <a:pt x="0" y="0"/>
                  </a:lnTo>
                  <a:lnTo>
                    <a:pt x="135730" y="0"/>
                  </a:lnTo>
                  <a:lnTo>
                    <a:pt x="135730" y="344090"/>
                  </a:lnTo>
                  <a:close/>
                </a:path>
              </a:pathLst>
            </a:custGeom>
            <a:solidFill>
              <a:srgbClr val="2236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240311" y="267429"/>
            <a:ext cx="6998970" cy="1336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2400" marR="20955" indent="-140335">
              <a:lnSpc>
                <a:spcPct val="108300"/>
              </a:lnSpc>
              <a:spcBef>
                <a:spcPts val="100"/>
              </a:spcBef>
              <a:buClr>
                <a:srgbClr val="22366A"/>
              </a:buClr>
              <a:buSzPct val="141666"/>
              <a:buFont typeface="Lucida Sans Unicode"/>
              <a:buChar char="▪"/>
              <a:tabLst>
                <a:tab pos="153035" algn="l"/>
              </a:tabLst>
            </a:pPr>
            <a:r>
              <a:rPr sz="1200" spc="65" dirty="0">
                <a:latin typeface="Trebuchet MS"/>
                <a:cs typeface="Trebuchet MS"/>
              </a:rPr>
              <a:t>Now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to</a:t>
            </a:r>
            <a:r>
              <a:rPr sz="1200" spc="-9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ensure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90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collection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is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imported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you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can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type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“show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collections”</a:t>
            </a:r>
            <a:r>
              <a:rPr sz="1200" spc="-90" dirty="0">
                <a:latin typeface="Trebuchet MS"/>
                <a:cs typeface="Trebuchet MS"/>
              </a:rPr>
              <a:t> </a:t>
            </a:r>
            <a:r>
              <a:rPr sz="1200" spc="-5" dirty="0">
                <a:latin typeface="Trebuchet MS"/>
                <a:cs typeface="Trebuchet MS"/>
              </a:rPr>
              <a:t>in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shell.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You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can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55" dirty="0">
                <a:latin typeface="Trebuchet MS"/>
                <a:cs typeface="Trebuchet MS"/>
              </a:rPr>
              <a:t>use </a:t>
            </a:r>
            <a:r>
              <a:rPr sz="1200" spc="-35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methods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like</a:t>
            </a:r>
            <a:r>
              <a:rPr sz="1200" spc="-90" dirty="0">
                <a:latin typeface="Trebuchet MS"/>
                <a:cs typeface="Trebuchet MS"/>
              </a:rPr>
              <a:t> </a:t>
            </a:r>
            <a:r>
              <a:rPr sz="1200" spc="-25" dirty="0">
                <a:latin typeface="Trebuchet MS"/>
                <a:cs typeface="Trebuchet MS"/>
              </a:rPr>
              <a:t>count(),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-25" dirty="0">
                <a:latin typeface="Trebuchet MS"/>
                <a:cs typeface="Trebuchet MS"/>
              </a:rPr>
              <a:t>ﬁnd(),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ﬁndOne()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to</a:t>
            </a:r>
            <a:r>
              <a:rPr sz="1200" spc="-9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do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55" dirty="0">
                <a:latin typeface="Trebuchet MS"/>
                <a:cs typeface="Trebuchet MS"/>
              </a:rPr>
              <a:t>some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very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basic</a:t>
            </a:r>
            <a:r>
              <a:rPr sz="1200" spc="-95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queries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with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your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document.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152400" marR="5080">
              <a:lnSpc>
                <a:spcPct val="100000"/>
              </a:lnSpc>
            </a:pPr>
            <a:r>
              <a:rPr sz="1200" spc="10" dirty="0">
                <a:latin typeface="Trebuchet MS"/>
                <a:cs typeface="Trebuchet MS"/>
              </a:rPr>
              <a:t>You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can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55" dirty="0">
                <a:latin typeface="Trebuchet MS"/>
                <a:cs typeface="Trebuchet MS"/>
              </a:rPr>
              <a:t>see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that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-5" dirty="0">
                <a:latin typeface="Trebuchet MS"/>
                <a:cs typeface="Trebuchet MS"/>
              </a:rPr>
              <a:t>in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every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document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there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is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a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ﬁeld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called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-55" dirty="0">
                <a:latin typeface="Trebuchet MS"/>
                <a:cs typeface="Trebuchet MS"/>
              </a:rPr>
              <a:t>“_id”</a:t>
            </a:r>
            <a:r>
              <a:rPr sz="1200" spc="-100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which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55" dirty="0">
                <a:latin typeface="Trebuchet MS"/>
                <a:cs typeface="Trebuchet MS"/>
              </a:rPr>
              <a:t>was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not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provided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-5" dirty="0">
                <a:latin typeface="Trebuchet MS"/>
                <a:cs typeface="Trebuchet MS"/>
              </a:rPr>
              <a:t>in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data </a:t>
            </a:r>
            <a:r>
              <a:rPr sz="1200" spc="-350" dirty="0">
                <a:latin typeface="Trebuchet MS"/>
                <a:cs typeface="Trebuchet MS"/>
              </a:rPr>
              <a:t> </a:t>
            </a:r>
            <a:r>
              <a:rPr sz="1200" spc="-10" dirty="0">
                <a:latin typeface="Trebuchet MS"/>
                <a:cs typeface="Trebuchet MS"/>
              </a:rPr>
              <a:t>imported.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The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reason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is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that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85" dirty="0">
                <a:latin typeface="Trebuchet MS"/>
                <a:cs typeface="Trebuchet MS"/>
              </a:rPr>
              <a:t>MongoDB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provides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a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default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-55" dirty="0">
                <a:latin typeface="Trebuchet MS"/>
                <a:cs typeface="Trebuchet MS"/>
              </a:rPr>
              <a:t>“_id”</a:t>
            </a:r>
            <a:r>
              <a:rPr sz="1200" spc="-95" dirty="0">
                <a:latin typeface="Trebuchet MS"/>
                <a:cs typeface="Trebuchet MS"/>
              </a:rPr>
              <a:t> </a:t>
            </a:r>
            <a:r>
              <a:rPr sz="1200" spc="-35" dirty="0">
                <a:latin typeface="Trebuchet MS"/>
                <a:cs typeface="Trebuchet MS"/>
              </a:rPr>
              <a:t>(if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not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provided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-5" dirty="0">
                <a:latin typeface="Trebuchet MS"/>
                <a:cs typeface="Trebuchet MS"/>
              </a:rPr>
              <a:t>explicitly)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which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is </a:t>
            </a:r>
            <a:r>
              <a:rPr sz="1200" spc="35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a </a:t>
            </a:r>
            <a:r>
              <a:rPr sz="1200" spc="-30" dirty="0">
                <a:latin typeface="Trebuchet MS"/>
                <a:cs typeface="Trebuchet MS"/>
              </a:rPr>
              <a:t>12 </a:t>
            </a:r>
            <a:r>
              <a:rPr sz="1200" spc="20" dirty="0">
                <a:latin typeface="Trebuchet MS"/>
                <a:cs typeface="Trebuchet MS"/>
              </a:rPr>
              <a:t>byte hexadecimal </a:t>
            </a:r>
            <a:r>
              <a:rPr sz="1200" spc="30" dirty="0">
                <a:latin typeface="Trebuchet MS"/>
                <a:cs typeface="Trebuchet MS"/>
              </a:rPr>
              <a:t>number </a:t>
            </a:r>
            <a:r>
              <a:rPr sz="1200" spc="20" dirty="0">
                <a:latin typeface="Trebuchet MS"/>
                <a:cs typeface="Trebuchet MS"/>
              </a:rPr>
              <a:t>which </a:t>
            </a:r>
            <a:r>
              <a:rPr sz="1200" spc="60" dirty="0">
                <a:latin typeface="Trebuchet MS"/>
                <a:cs typeface="Trebuchet MS"/>
              </a:rPr>
              <a:t>assures </a:t>
            </a:r>
            <a:r>
              <a:rPr sz="1200" spc="15" dirty="0">
                <a:latin typeface="Trebuchet MS"/>
                <a:cs typeface="Trebuchet MS"/>
              </a:rPr>
              <a:t>the </a:t>
            </a:r>
            <a:r>
              <a:rPr sz="1200" spc="40" dirty="0">
                <a:latin typeface="Trebuchet MS"/>
                <a:cs typeface="Trebuchet MS"/>
              </a:rPr>
              <a:t>uniqueness </a:t>
            </a:r>
            <a:r>
              <a:rPr sz="1200" spc="20" dirty="0">
                <a:latin typeface="Trebuchet MS"/>
                <a:cs typeface="Trebuchet MS"/>
              </a:rPr>
              <a:t>of every </a:t>
            </a:r>
            <a:r>
              <a:rPr sz="1200" spc="5" dirty="0">
                <a:latin typeface="Trebuchet MS"/>
                <a:cs typeface="Trebuchet MS"/>
              </a:rPr>
              <a:t>document. </a:t>
            </a:r>
            <a:r>
              <a:rPr sz="1200" spc="10" dirty="0">
                <a:latin typeface="Trebuchet MS"/>
                <a:cs typeface="Trebuchet MS"/>
              </a:rPr>
              <a:t>You </a:t>
            </a:r>
            <a:r>
              <a:rPr sz="1200" spc="35" dirty="0">
                <a:latin typeface="Trebuchet MS"/>
                <a:cs typeface="Trebuchet MS"/>
              </a:rPr>
              <a:t>can </a:t>
            </a:r>
            <a:r>
              <a:rPr sz="1200" spc="15" dirty="0">
                <a:latin typeface="Trebuchet MS"/>
                <a:cs typeface="Trebuchet MS"/>
              </a:rPr>
              <a:t>even </a:t>
            </a:r>
            <a:r>
              <a:rPr sz="1200" spc="20" dirty="0">
                <a:latin typeface="Trebuchet MS"/>
                <a:cs typeface="Trebuchet MS"/>
              </a:rPr>
              <a:t> </a:t>
            </a:r>
            <a:r>
              <a:rPr sz="1200" spc="45" dirty="0">
                <a:latin typeface="Trebuchet MS"/>
                <a:cs typeface="Trebuchet MS"/>
              </a:rPr>
              <a:t>change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this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-55" dirty="0">
                <a:latin typeface="Trebuchet MS"/>
                <a:cs typeface="Trebuchet MS"/>
              </a:rPr>
              <a:t>“_id”</a:t>
            </a:r>
            <a:r>
              <a:rPr sz="1200" spc="-100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ﬁeld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but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this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is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not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recommended.</a:t>
            </a:r>
            <a:endParaRPr sz="1200">
              <a:latin typeface="Trebuchet MS"/>
              <a:cs typeface="Trebuchet MS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23425" y="2284992"/>
              <a:ext cx="4497149" cy="236327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9143999" cy="514349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" y="0"/>
            <a:ext cx="9144000" cy="5143500"/>
            <a:chOff x="-1" y="0"/>
            <a:chExt cx="9144000" cy="51435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3989" cy="514349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315283"/>
              <a:ext cx="135890" cy="344170"/>
            </a:xfrm>
            <a:custGeom>
              <a:avLst/>
              <a:gdLst/>
              <a:ahLst/>
              <a:cxnLst/>
              <a:rect l="l" t="t" r="r" b="b"/>
              <a:pathLst>
                <a:path w="135890" h="344170">
                  <a:moveTo>
                    <a:pt x="135730" y="344090"/>
                  </a:moveTo>
                  <a:lnTo>
                    <a:pt x="0" y="344090"/>
                  </a:lnTo>
                  <a:lnTo>
                    <a:pt x="0" y="0"/>
                  </a:lnTo>
                  <a:lnTo>
                    <a:pt x="135730" y="0"/>
                  </a:lnTo>
                  <a:lnTo>
                    <a:pt x="135730" y="344090"/>
                  </a:lnTo>
                  <a:close/>
                </a:path>
              </a:pathLst>
            </a:custGeom>
            <a:solidFill>
              <a:srgbClr val="2236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" y="0"/>
              <a:ext cx="9144000" cy="5143499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234750" y="267622"/>
            <a:ext cx="8140065" cy="171577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272415" marR="10795" indent="-260350">
              <a:lnSpc>
                <a:spcPct val="101699"/>
              </a:lnSpc>
              <a:spcBef>
                <a:spcPts val="75"/>
              </a:spcBef>
              <a:buSzPct val="116666"/>
              <a:buFont typeface="Arial"/>
              <a:buChar char="▪"/>
              <a:tabLst>
                <a:tab pos="271780" algn="l"/>
                <a:tab pos="273050" algn="l"/>
              </a:tabLst>
            </a:pPr>
            <a:r>
              <a:rPr sz="1200" b="1" spc="5" dirty="0">
                <a:latin typeface="Trebuchet MS"/>
                <a:cs typeface="Trebuchet MS"/>
              </a:rPr>
              <a:t>Indexing: </a:t>
            </a:r>
            <a:r>
              <a:rPr sz="1200" spc="10" dirty="0">
                <a:latin typeface="Trebuchet MS"/>
                <a:cs typeface="Trebuchet MS"/>
              </a:rPr>
              <a:t>You </a:t>
            </a:r>
            <a:r>
              <a:rPr sz="1200" spc="35" dirty="0">
                <a:latin typeface="Trebuchet MS"/>
                <a:cs typeface="Trebuchet MS"/>
              </a:rPr>
              <a:t>can </a:t>
            </a:r>
            <a:r>
              <a:rPr sz="1200" spc="40" dirty="0">
                <a:latin typeface="Trebuchet MS"/>
                <a:cs typeface="Trebuchet MS"/>
              </a:rPr>
              <a:t>also </a:t>
            </a:r>
            <a:r>
              <a:rPr sz="1200" spc="55" dirty="0">
                <a:latin typeface="Trebuchet MS"/>
                <a:cs typeface="Trebuchet MS"/>
              </a:rPr>
              <a:t>use </a:t>
            </a:r>
            <a:r>
              <a:rPr sz="1200" spc="25" dirty="0">
                <a:latin typeface="Trebuchet MS"/>
                <a:cs typeface="Trebuchet MS"/>
              </a:rPr>
              <a:t>indexing </a:t>
            </a:r>
            <a:r>
              <a:rPr sz="1200" spc="-10" dirty="0">
                <a:latin typeface="Trebuchet MS"/>
                <a:cs typeface="Trebuchet MS"/>
              </a:rPr>
              <a:t>if </a:t>
            </a:r>
            <a:r>
              <a:rPr sz="1200" spc="25" dirty="0">
                <a:latin typeface="Trebuchet MS"/>
                <a:cs typeface="Trebuchet MS"/>
              </a:rPr>
              <a:t>your </a:t>
            </a:r>
            <a:r>
              <a:rPr sz="1200" spc="30" dirty="0">
                <a:latin typeface="Trebuchet MS"/>
                <a:cs typeface="Trebuchet MS"/>
              </a:rPr>
              <a:t>query </a:t>
            </a:r>
            <a:r>
              <a:rPr sz="1200" spc="25" dirty="0">
                <a:latin typeface="Trebuchet MS"/>
                <a:cs typeface="Trebuchet MS"/>
              </a:rPr>
              <a:t>returns </a:t>
            </a:r>
            <a:r>
              <a:rPr sz="1200" spc="20" dirty="0">
                <a:latin typeface="Trebuchet MS"/>
                <a:cs typeface="Trebuchet MS"/>
              </a:rPr>
              <a:t>more than </a:t>
            </a:r>
            <a:r>
              <a:rPr sz="1200" spc="25" dirty="0">
                <a:latin typeface="Trebuchet MS"/>
                <a:cs typeface="Trebuchet MS"/>
              </a:rPr>
              <a:t>one </a:t>
            </a:r>
            <a:r>
              <a:rPr sz="1200" spc="5" dirty="0">
                <a:latin typeface="Trebuchet MS"/>
                <a:cs typeface="Trebuchet MS"/>
              </a:rPr>
              <a:t>document. </a:t>
            </a:r>
            <a:r>
              <a:rPr sz="1200" spc="30" dirty="0">
                <a:latin typeface="Trebuchet MS"/>
                <a:cs typeface="Trebuchet MS"/>
              </a:rPr>
              <a:t>For </a:t>
            </a:r>
            <a:r>
              <a:rPr sz="1200" spc="-5" dirty="0">
                <a:latin typeface="Trebuchet MS"/>
                <a:cs typeface="Trebuchet MS"/>
              </a:rPr>
              <a:t>example, </a:t>
            </a:r>
            <a:r>
              <a:rPr sz="1200" dirty="0">
                <a:latin typeface="Trebuchet MS"/>
                <a:cs typeface="Trebuchet MS"/>
              </a:rPr>
              <a:t> </a:t>
            </a:r>
            <a:r>
              <a:rPr sz="1200" spc="-5" dirty="0">
                <a:latin typeface="Trebuchet MS"/>
                <a:cs typeface="Trebuchet MS"/>
              </a:rPr>
              <a:t>db.employee_data.ﬁnd()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returns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all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9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documents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-5" dirty="0">
                <a:latin typeface="Trebuchet MS"/>
                <a:cs typeface="Trebuchet MS"/>
              </a:rPr>
              <a:t>in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collection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but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-10" dirty="0">
                <a:latin typeface="Trebuchet MS"/>
                <a:cs typeface="Trebuchet MS"/>
              </a:rPr>
              <a:t>if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you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just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want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7th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one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-15" dirty="0">
                <a:latin typeface="Trebuchet MS"/>
                <a:cs typeface="Trebuchet MS"/>
              </a:rPr>
              <a:t>then,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just</a:t>
            </a:r>
            <a:r>
              <a:rPr sz="1200" spc="-5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do </a:t>
            </a:r>
            <a:r>
              <a:rPr sz="1200" spc="-345" dirty="0">
                <a:latin typeface="Trebuchet MS"/>
                <a:cs typeface="Trebuchet MS"/>
              </a:rPr>
              <a:t> </a:t>
            </a:r>
            <a:r>
              <a:rPr sz="1200" spc="-5" dirty="0">
                <a:latin typeface="Trebuchet MS"/>
                <a:cs typeface="Trebuchet MS"/>
              </a:rPr>
              <a:t>db.employee_data.ﬁnd()[6]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and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-30" dirty="0">
                <a:latin typeface="Trebuchet MS"/>
                <a:cs typeface="Trebuchet MS"/>
              </a:rPr>
              <a:t>it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will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return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45" dirty="0">
                <a:latin typeface="Trebuchet MS"/>
                <a:cs typeface="Trebuchet MS"/>
              </a:rPr>
              <a:t>speciﬁc</a:t>
            </a:r>
            <a:r>
              <a:rPr sz="1200" spc="-95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document.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[Note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-170" dirty="0">
                <a:latin typeface="Trebuchet MS"/>
                <a:cs typeface="Trebuchet MS"/>
              </a:rPr>
              <a:t>: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Indexing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starts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from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105" dirty="0">
                <a:latin typeface="Trebuchet MS"/>
                <a:cs typeface="Trebuchet MS"/>
              </a:rPr>
              <a:t>0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-35" dirty="0">
                <a:latin typeface="Trebuchet MS"/>
                <a:cs typeface="Trebuchet MS"/>
              </a:rPr>
              <a:t>here].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buFont typeface="Arial"/>
              <a:buChar char="▪"/>
            </a:pP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Font typeface="Arial"/>
              <a:buChar char="▪"/>
            </a:pPr>
            <a:endParaRPr sz="1250">
              <a:latin typeface="Trebuchet MS"/>
              <a:cs typeface="Trebuchet MS"/>
            </a:endParaRPr>
          </a:p>
          <a:p>
            <a:pPr marL="272415" marR="5080" indent="-260350">
              <a:lnSpc>
                <a:spcPct val="101099"/>
              </a:lnSpc>
              <a:spcBef>
                <a:spcPts val="5"/>
              </a:spcBef>
              <a:buSzPct val="116666"/>
              <a:buFont typeface="Arial"/>
              <a:buChar char="▪"/>
              <a:tabLst>
                <a:tab pos="271780" algn="l"/>
                <a:tab pos="273050" algn="l"/>
              </a:tabLst>
            </a:pPr>
            <a:r>
              <a:rPr sz="1200" b="1" spc="-5" dirty="0">
                <a:latin typeface="Trebuchet MS"/>
                <a:cs typeface="Trebuchet MS"/>
              </a:rPr>
              <a:t>Projections: </a:t>
            </a:r>
            <a:r>
              <a:rPr sz="1200" spc="-15" dirty="0">
                <a:latin typeface="Trebuchet MS"/>
                <a:cs typeface="Trebuchet MS"/>
              </a:rPr>
              <a:t>Let’s </a:t>
            </a:r>
            <a:r>
              <a:rPr sz="1200" spc="60" dirty="0">
                <a:latin typeface="Trebuchet MS"/>
                <a:cs typeface="Trebuchet MS"/>
              </a:rPr>
              <a:t>say </a:t>
            </a:r>
            <a:r>
              <a:rPr sz="1200" spc="15" dirty="0">
                <a:latin typeface="Trebuchet MS"/>
                <a:cs typeface="Trebuchet MS"/>
              </a:rPr>
              <a:t>for </a:t>
            </a:r>
            <a:r>
              <a:rPr sz="1200" spc="30" dirty="0">
                <a:latin typeface="Trebuchet MS"/>
                <a:cs typeface="Trebuchet MS"/>
              </a:rPr>
              <a:t>a query </a:t>
            </a:r>
            <a:r>
              <a:rPr sz="1200" spc="35" dirty="0">
                <a:latin typeface="Trebuchet MS"/>
                <a:cs typeface="Trebuchet MS"/>
              </a:rPr>
              <a:t>you </a:t>
            </a:r>
            <a:r>
              <a:rPr sz="1200" spc="10" dirty="0">
                <a:latin typeface="Trebuchet MS"/>
                <a:cs typeface="Trebuchet MS"/>
              </a:rPr>
              <a:t>want </a:t>
            </a:r>
            <a:r>
              <a:rPr sz="1200" spc="20" dirty="0">
                <a:latin typeface="Trebuchet MS"/>
                <a:cs typeface="Trebuchet MS"/>
              </a:rPr>
              <a:t>only </a:t>
            </a:r>
            <a:r>
              <a:rPr sz="1200" spc="55" dirty="0">
                <a:latin typeface="Trebuchet MS"/>
                <a:cs typeface="Trebuchet MS"/>
              </a:rPr>
              <a:t>some </a:t>
            </a:r>
            <a:r>
              <a:rPr sz="1200" spc="45" dirty="0">
                <a:latin typeface="Trebuchet MS"/>
                <a:cs typeface="Trebuchet MS"/>
              </a:rPr>
              <a:t>speciﬁc </a:t>
            </a:r>
            <a:r>
              <a:rPr sz="1200" spc="15" dirty="0">
                <a:latin typeface="Trebuchet MS"/>
                <a:cs typeface="Trebuchet MS"/>
              </a:rPr>
              <a:t>details </a:t>
            </a:r>
            <a:r>
              <a:rPr sz="1200" spc="35" dirty="0">
                <a:latin typeface="Trebuchet MS"/>
                <a:cs typeface="Trebuchet MS"/>
              </a:rPr>
              <a:t>and </a:t>
            </a:r>
            <a:r>
              <a:rPr sz="1200" spc="10" dirty="0">
                <a:latin typeface="Trebuchet MS"/>
                <a:cs typeface="Trebuchet MS"/>
              </a:rPr>
              <a:t>not </a:t>
            </a:r>
            <a:r>
              <a:rPr sz="1200" spc="15" dirty="0">
                <a:latin typeface="Trebuchet MS"/>
                <a:cs typeface="Trebuchet MS"/>
              </a:rPr>
              <a:t>the </a:t>
            </a:r>
            <a:r>
              <a:rPr sz="1200" spc="20" dirty="0">
                <a:latin typeface="Trebuchet MS"/>
                <a:cs typeface="Trebuchet MS"/>
              </a:rPr>
              <a:t>whole </a:t>
            </a:r>
            <a:r>
              <a:rPr sz="1200" spc="35" dirty="0">
                <a:latin typeface="Trebuchet MS"/>
                <a:cs typeface="Trebuchet MS"/>
              </a:rPr>
              <a:t>set </a:t>
            </a:r>
            <a:r>
              <a:rPr sz="1200" spc="20" dirty="0">
                <a:latin typeface="Trebuchet MS"/>
                <a:cs typeface="Trebuchet MS"/>
              </a:rPr>
              <a:t>of </a:t>
            </a:r>
            <a:r>
              <a:rPr sz="1200" dirty="0">
                <a:latin typeface="Trebuchet MS"/>
                <a:cs typeface="Trebuchet MS"/>
              </a:rPr>
              <a:t>detail </a:t>
            </a:r>
            <a:r>
              <a:rPr sz="1200" spc="-5" dirty="0">
                <a:latin typeface="Trebuchet MS"/>
                <a:cs typeface="Trebuchet MS"/>
              </a:rPr>
              <a:t>in </a:t>
            </a:r>
            <a:r>
              <a:rPr sz="1200" spc="15" dirty="0">
                <a:latin typeface="Trebuchet MS"/>
                <a:cs typeface="Trebuchet MS"/>
              </a:rPr>
              <a:t>the </a:t>
            </a:r>
            <a:r>
              <a:rPr sz="1200" spc="20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document.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You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can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55" dirty="0">
                <a:latin typeface="Trebuchet MS"/>
                <a:cs typeface="Trebuchet MS"/>
              </a:rPr>
              <a:t>use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projections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for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-15" dirty="0">
                <a:latin typeface="Trebuchet MS"/>
                <a:cs typeface="Trebuchet MS"/>
              </a:rPr>
              <a:t>this.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After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your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query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-5" dirty="0">
                <a:latin typeface="Trebuchet MS"/>
                <a:cs typeface="Trebuchet MS"/>
              </a:rPr>
              <a:t>object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just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make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needed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spc="45" dirty="0">
                <a:latin typeface="Trebuchet MS"/>
                <a:cs typeface="Trebuchet MS"/>
              </a:rPr>
              <a:t>ﬁelds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70" dirty="0">
                <a:latin typeface="Trebuchet MS"/>
                <a:cs typeface="Trebuchet MS"/>
              </a:rPr>
              <a:t>as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-145" dirty="0">
                <a:latin typeface="Trebuchet MS"/>
                <a:cs typeface="Trebuchet MS"/>
              </a:rPr>
              <a:t>1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and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others </a:t>
            </a:r>
            <a:r>
              <a:rPr sz="1200" spc="30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would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be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60" dirty="0">
                <a:latin typeface="Trebuchet MS"/>
                <a:cs typeface="Trebuchet MS"/>
              </a:rPr>
              <a:t>assumed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70" dirty="0">
                <a:latin typeface="Trebuchet MS"/>
                <a:cs typeface="Trebuchet MS"/>
              </a:rPr>
              <a:t>as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05" dirty="0">
                <a:latin typeface="Trebuchet MS"/>
                <a:cs typeface="Trebuchet MS"/>
              </a:rPr>
              <a:t>0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-5" dirty="0">
                <a:latin typeface="Trebuchet MS"/>
                <a:cs typeface="Trebuchet MS"/>
              </a:rPr>
              <a:t>automatically.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45" dirty="0">
                <a:latin typeface="Trebuchet MS"/>
                <a:cs typeface="Trebuchet MS"/>
              </a:rPr>
              <a:t>But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remember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that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-55" dirty="0">
                <a:latin typeface="Trebuchet MS"/>
                <a:cs typeface="Trebuchet MS"/>
              </a:rPr>
              <a:t>“_id”</a:t>
            </a:r>
            <a:r>
              <a:rPr sz="1200" spc="-100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ﬁeld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is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always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60" dirty="0">
                <a:latin typeface="Trebuchet MS"/>
                <a:cs typeface="Trebuchet MS"/>
              </a:rPr>
              <a:t>assumed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to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be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-145" dirty="0">
                <a:latin typeface="Trebuchet MS"/>
                <a:cs typeface="Trebuchet MS"/>
              </a:rPr>
              <a:t>1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implicitly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and </a:t>
            </a:r>
            <a:r>
              <a:rPr sz="1200" spc="-350" dirty="0">
                <a:latin typeface="Trebuchet MS"/>
                <a:cs typeface="Trebuchet MS"/>
              </a:rPr>
              <a:t> </a:t>
            </a:r>
            <a:r>
              <a:rPr sz="1200" spc="-10" dirty="0">
                <a:latin typeface="Trebuchet MS"/>
                <a:cs typeface="Trebuchet MS"/>
              </a:rPr>
              <a:t>if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you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-25" dirty="0">
                <a:latin typeface="Trebuchet MS"/>
                <a:cs typeface="Trebuchet MS"/>
              </a:rPr>
              <a:t>don’t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want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to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55" dirty="0">
                <a:latin typeface="Trebuchet MS"/>
                <a:cs typeface="Trebuchet MS"/>
              </a:rPr>
              <a:t>see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50" dirty="0">
                <a:latin typeface="Trebuchet MS"/>
                <a:cs typeface="Trebuchet MS"/>
              </a:rPr>
              <a:t>ugly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looking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-55" dirty="0">
                <a:latin typeface="Trebuchet MS"/>
                <a:cs typeface="Trebuchet MS"/>
              </a:rPr>
              <a:t>“_id”</a:t>
            </a:r>
            <a:r>
              <a:rPr sz="1200" spc="-95" dirty="0">
                <a:latin typeface="Trebuchet MS"/>
                <a:cs typeface="Trebuchet MS"/>
              </a:rPr>
              <a:t> </a:t>
            </a:r>
            <a:r>
              <a:rPr sz="1200" spc="-10" dirty="0">
                <a:latin typeface="Trebuchet MS"/>
                <a:cs typeface="Trebuchet MS"/>
              </a:rPr>
              <a:t>ﬁeld,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then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you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need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to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60" dirty="0">
                <a:latin typeface="Trebuchet MS"/>
                <a:cs typeface="Trebuchet MS"/>
              </a:rPr>
              <a:t>say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this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-5" dirty="0">
                <a:latin typeface="Trebuchet MS"/>
                <a:cs typeface="Trebuchet MS"/>
              </a:rPr>
              <a:t>in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your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-5" dirty="0">
                <a:latin typeface="Trebuchet MS"/>
                <a:cs typeface="Trebuchet MS"/>
              </a:rPr>
              <a:t>projection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by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-35" dirty="0">
                <a:latin typeface="Trebuchet MS"/>
                <a:cs typeface="Trebuchet MS"/>
              </a:rPr>
              <a:t>“_id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-170" dirty="0">
                <a:latin typeface="Trebuchet MS"/>
                <a:cs typeface="Trebuchet MS"/>
              </a:rPr>
              <a:t>: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-20" dirty="0">
                <a:latin typeface="Trebuchet MS"/>
                <a:cs typeface="Trebuchet MS"/>
              </a:rPr>
              <a:t>0”</a:t>
            </a:r>
            <a:endParaRPr sz="1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" y="0"/>
            <a:ext cx="9144000" cy="5143500"/>
            <a:chOff x="-1" y="0"/>
            <a:chExt cx="9144000" cy="51435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3989" cy="514349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315283"/>
              <a:ext cx="135890" cy="344170"/>
            </a:xfrm>
            <a:custGeom>
              <a:avLst/>
              <a:gdLst/>
              <a:ahLst/>
              <a:cxnLst/>
              <a:rect l="l" t="t" r="r" b="b"/>
              <a:pathLst>
                <a:path w="135890" h="344170">
                  <a:moveTo>
                    <a:pt x="135730" y="344090"/>
                  </a:moveTo>
                  <a:lnTo>
                    <a:pt x="0" y="344090"/>
                  </a:lnTo>
                  <a:lnTo>
                    <a:pt x="0" y="0"/>
                  </a:lnTo>
                  <a:lnTo>
                    <a:pt x="135730" y="0"/>
                  </a:lnTo>
                  <a:lnTo>
                    <a:pt x="135730" y="344090"/>
                  </a:lnTo>
                  <a:close/>
                </a:path>
              </a:pathLst>
            </a:custGeom>
            <a:solidFill>
              <a:srgbClr val="2236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" y="0"/>
              <a:ext cx="9144000" cy="5143499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208757" y="243239"/>
            <a:ext cx="4966335" cy="1861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20" dirty="0">
                <a:latin typeface="Trebuchet MS"/>
                <a:cs typeface="Trebuchet MS"/>
              </a:rPr>
              <a:t>Queries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1200" spc="-160" dirty="0">
                <a:latin typeface="Trebuchet MS"/>
                <a:cs typeface="Trebuchet MS"/>
              </a:rPr>
              <a:t>1.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Find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number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of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employees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with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company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“Sunstone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Eduversity”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130810" indent="-118745">
              <a:lnSpc>
                <a:spcPct val="100000"/>
              </a:lnSpc>
              <a:buChar char="&gt;"/>
              <a:tabLst>
                <a:tab pos="131445" algn="l"/>
              </a:tabLst>
            </a:pPr>
            <a:r>
              <a:rPr sz="1200" dirty="0">
                <a:latin typeface="Trebuchet MS"/>
                <a:cs typeface="Trebuchet MS"/>
              </a:rPr>
              <a:t>db.employee_data.ﬁnd(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-50" dirty="0">
                <a:latin typeface="Trebuchet MS"/>
                <a:cs typeface="Trebuchet MS"/>
              </a:rPr>
              <a:t>{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company=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“Sunstone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Eduversity”</a:t>
            </a:r>
            <a:r>
              <a:rPr sz="1200" spc="-100" dirty="0">
                <a:latin typeface="Trebuchet MS"/>
                <a:cs typeface="Trebuchet MS"/>
              </a:rPr>
              <a:t> </a:t>
            </a:r>
            <a:r>
              <a:rPr sz="1200" spc="-45" dirty="0">
                <a:latin typeface="Trebuchet MS"/>
                <a:cs typeface="Trebuchet MS"/>
              </a:rPr>
              <a:t>}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-30" dirty="0">
                <a:latin typeface="Trebuchet MS"/>
                <a:cs typeface="Trebuchet MS"/>
              </a:rPr>
              <a:t>).count()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1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1200" spc="-45" dirty="0">
                <a:latin typeface="Trebuchet MS"/>
                <a:cs typeface="Trebuchet MS"/>
              </a:rPr>
              <a:t>2.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80" dirty="0">
                <a:latin typeface="Trebuchet MS"/>
                <a:cs typeface="Trebuchet MS"/>
              </a:rPr>
              <a:t>Show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9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detail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of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all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95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employees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named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“Akshay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-40" dirty="0">
                <a:latin typeface="Trebuchet MS"/>
                <a:cs typeface="Trebuchet MS"/>
              </a:rPr>
              <a:t>Juneja”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130810" indent="-118745">
              <a:lnSpc>
                <a:spcPct val="100000"/>
              </a:lnSpc>
              <a:buChar char="&gt;"/>
              <a:tabLst>
                <a:tab pos="131445" algn="l"/>
              </a:tabLst>
            </a:pPr>
            <a:r>
              <a:rPr sz="1200" dirty="0">
                <a:latin typeface="Trebuchet MS"/>
                <a:cs typeface="Trebuchet MS"/>
              </a:rPr>
              <a:t>db.employee_data.ﬁnd(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-50" dirty="0">
                <a:latin typeface="Trebuchet MS"/>
                <a:cs typeface="Trebuchet MS"/>
              </a:rPr>
              <a:t>{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-10" dirty="0">
                <a:latin typeface="Trebuchet MS"/>
                <a:cs typeface="Trebuchet MS"/>
              </a:rPr>
              <a:t>name: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“Akshay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-40" dirty="0">
                <a:latin typeface="Trebuchet MS"/>
                <a:cs typeface="Trebuchet MS"/>
              </a:rPr>
              <a:t>Juneja”</a:t>
            </a:r>
            <a:r>
              <a:rPr sz="1200" spc="-95" dirty="0">
                <a:latin typeface="Trebuchet MS"/>
                <a:cs typeface="Trebuchet MS"/>
              </a:rPr>
              <a:t> </a:t>
            </a:r>
            <a:r>
              <a:rPr sz="1200" spc="-45" dirty="0">
                <a:latin typeface="Trebuchet MS"/>
                <a:cs typeface="Trebuchet MS"/>
              </a:rPr>
              <a:t>}</a:t>
            </a:r>
            <a:endParaRPr sz="1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" y="0"/>
            <a:ext cx="9144000" cy="5143500"/>
            <a:chOff x="-1" y="0"/>
            <a:chExt cx="9144000" cy="51435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3989" cy="514349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315283"/>
              <a:ext cx="135890" cy="344170"/>
            </a:xfrm>
            <a:custGeom>
              <a:avLst/>
              <a:gdLst/>
              <a:ahLst/>
              <a:cxnLst/>
              <a:rect l="l" t="t" r="r" b="b"/>
              <a:pathLst>
                <a:path w="135890" h="344170">
                  <a:moveTo>
                    <a:pt x="135730" y="344090"/>
                  </a:moveTo>
                  <a:lnTo>
                    <a:pt x="0" y="344090"/>
                  </a:lnTo>
                  <a:lnTo>
                    <a:pt x="0" y="0"/>
                  </a:lnTo>
                  <a:lnTo>
                    <a:pt x="135730" y="0"/>
                  </a:lnTo>
                  <a:lnTo>
                    <a:pt x="135730" y="344090"/>
                  </a:lnTo>
                  <a:close/>
                </a:path>
              </a:pathLst>
            </a:custGeom>
            <a:solidFill>
              <a:srgbClr val="2236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" y="0"/>
              <a:ext cx="9144000" cy="5143499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208757" y="243239"/>
            <a:ext cx="8130540" cy="14960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latin typeface="Trebuchet MS"/>
                <a:cs typeface="Trebuchet MS"/>
              </a:rPr>
              <a:t>3.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80" dirty="0">
                <a:latin typeface="Trebuchet MS"/>
                <a:cs typeface="Trebuchet MS"/>
              </a:rPr>
              <a:t>Show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age,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gender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and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-15" dirty="0">
                <a:latin typeface="Trebuchet MS"/>
                <a:cs typeface="Trebuchet MS"/>
              </a:rPr>
              <a:t>email,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but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not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-55" dirty="0">
                <a:latin typeface="Trebuchet MS"/>
                <a:cs typeface="Trebuchet MS"/>
              </a:rPr>
              <a:t>“_id”</a:t>
            </a:r>
            <a:r>
              <a:rPr sz="1200" spc="-105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of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90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employee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named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“Akshay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-75" dirty="0">
                <a:latin typeface="Trebuchet MS"/>
                <a:cs typeface="Trebuchet MS"/>
              </a:rPr>
              <a:t>Juneja”. </a:t>
            </a:r>
            <a:r>
              <a:rPr sz="1200" spc="55" dirty="0">
                <a:latin typeface="Trebuchet MS"/>
                <a:cs typeface="Trebuchet MS"/>
              </a:rPr>
              <a:t>(Assume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that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there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is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only </a:t>
            </a:r>
            <a:r>
              <a:rPr sz="1200" spc="-345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one</a:t>
            </a:r>
            <a:r>
              <a:rPr sz="1200" spc="-95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employee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named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65" dirty="0">
                <a:latin typeface="Trebuchet MS"/>
                <a:cs typeface="Trebuchet MS"/>
              </a:rPr>
              <a:t>Akshay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-45" dirty="0">
                <a:latin typeface="Trebuchet MS"/>
                <a:cs typeface="Trebuchet MS"/>
              </a:rPr>
              <a:t>Juneja).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70" dirty="0">
                <a:latin typeface="Trebuchet MS"/>
                <a:cs typeface="Trebuchet MS"/>
              </a:rPr>
              <a:t>Usage</a:t>
            </a:r>
            <a:r>
              <a:rPr sz="1200" spc="-95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of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Projections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400">
              <a:latin typeface="Trebuchet MS"/>
              <a:cs typeface="Trebuchet MS"/>
            </a:endParaRPr>
          </a:p>
          <a:p>
            <a:pPr marL="130810" indent="-118745">
              <a:lnSpc>
                <a:spcPct val="100000"/>
              </a:lnSpc>
              <a:spcBef>
                <a:spcPts val="1255"/>
              </a:spcBef>
              <a:buChar char="&gt;"/>
              <a:tabLst>
                <a:tab pos="131445" algn="l"/>
              </a:tabLst>
            </a:pPr>
            <a:r>
              <a:rPr sz="1200" dirty="0">
                <a:latin typeface="Trebuchet MS"/>
                <a:cs typeface="Trebuchet MS"/>
              </a:rPr>
              <a:t>db.employee_data.ﬁnd(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spc="-50" dirty="0">
                <a:latin typeface="Trebuchet MS"/>
                <a:cs typeface="Trebuchet MS"/>
              </a:rPr>
              <a:t>{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-10" dirty="0">
                <a:latin typeface="Trebuchet MS"/>
                <a:cs typeface="Trebuchet MS"/>
              </a:rPr>
              <a:t>name: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“Akshay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-40" dirty="0">
                <a:latin typeface="Trebuchet MS"/>
                <a:cs typeface="Trebuchet MS"/>
              </a:rPr>
              <a:t>Juneja”</a:t>
            </a:r>
            <a:r>
              <a:rPr sz="1200" spc="-95" dirty="0">
                <a:latin typeface="Trebuchet MS"/>
                <a:cs typeface="Trebuchet MS"/>
              </a:rPr>
              <a:t> </a:t>
            </a:r>
            <a:r>
              <a:rPr sz="1200" spc="-100" dirty="0">
                <a:latin typeface="Trebuchet MS"/>
                <a:cs typeface="Trebuchet MS"/>
              </a:rPr>
              <a:t>},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-50" dirty="0">
                <a:latin typeface="Trebuchet MS"/>
                <a:cs typeface="Trebuchet MS"/>
              </a:rPr>
              <a:t>{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-45" dirty="0">
                <a:latin typeface="Trebuchet MS"/>
                <a:cs typeface="Trebuchet MS"/>
              </a:rPr>
              <a:t>_id:0,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-50" dirty="0">
                <a:latin typeface="Trebuchet MS"/>
                <a:cs typeface="Trebuchet MS"/>
              </a:rPr>
              <a:t>age:1,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-30" dirty="0">
                <a:latin typeface="Trebuchet MS"/>
                <a:cs typeface="Trebuchet MS"/>
              </a:rPr>
              <a:t>gender:1,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-40" dirty="0">
                <a:latin typeface="Trebuchet MS"/>
                <a:cs typeface="Trebuchet MS"/>
              </a:rPr>
              <a:t>email:1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spc="-45" dirty="0">
                <a:latin typeface="Trebuchet MS"/>
                <a:cs typeface="Trebuchet MS"/>
              </a:rPr>
              <a:t>}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spc="-70" dirty="0">
                <a:latin typeface="Trebuchet MS"/>
                <a:cs typeface="Trebuchet MS"/>
              </a:rPr>
              <a:t>)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1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1200" spc="45" dirty="0">
                <a:latin typeface="Trebuchet MS"/>
                <a:cs typeface="Trebuchet MS"/>
              </a:rPr>
              <a:t>We</a:t>
            </a:r>
            <a:r>
              <a:rPr sz="1200" spc="-9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can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also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store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the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output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of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queries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-10" dirty="0">
                <a:latin typeface="Trebuchet MS"/>
                <a:cs typeface="Trebuchet MS"/>
              </a:rPr>
              <a:t>into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variables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and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then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make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interesting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25" dirty="0">
                <a:latin typeface="Trebuchet MS"/>
                <a:cs typeface="Trebuchet MS"/>
              </a:rPr>
              <a:t>queries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with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spc="20" dirty="0">
                <a:latin typeface="Trebuchet MS"/>
                <a:cs typeface="Trebuchet MS"/>
              </a:rPr>
              <a:t>them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spc="-40" dirty="0">
                <a:latin typeface="Trebuchet MS"/>
                <a:cs typeface="Trebuchet MS"/>
              </a:rPr>
              <a:t>too.</a:t>
            </a:r>
            <a:endParaRPr sz="1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</TotalTime>
  <Words>10849</Words>
  <Application>Microsoft Office PowerPoint</Application>
  <PresentationFormat>On-screen Show (16:9)</PresentationFormat>
  <Paragraphs>976</Paragraphs>
  <Slides>131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131</vt:i4>
      </vt:variant>
    </vt:vector>
  </HeadingPairs>
  <TitlesOfParts>
    <vt:vector size="137" baseType="lpstr">
      <vt:lpstr>Arial</vt:lpstr>
      <vt:lpstr>Arial MT</vt:lpstr>
      <vt:lpstr>Calibri</vt:lpstr>
      <vt:lpstr>Lucida Sans Unicode</vt:lpstr>
      <vt:lpstr>Trebuchet MS</vt:lpstr>
      <vt:lpstr>Office Theme</vt:lpstr>
      <vt:lpstr>Module 4: Back End Development  Frameworks &amp; Tools</vt:lpstr>
      <vt:lpstr>Topics Covered</vt:lpstr>
      <vt:lpstr>API Development Services</vt:lpstr>
      <vt:lpstr>PowerPoint Presentation</vt:lpstr>
      <vt:lpstr>PowerPoint Presentation</vt:lpstr>
      <vt:lpstr>PowerPoint Presentation</vt:lpstr>
      <vt:lpstr>Partner APIs</vt:lpstr>
      <vt:lpstr>Public APIs</vt:lpstr>
      <vt:lpstr>How does it work?</vt:lpstr>
      <vt:lpstr>How does it work?</vt:lpstr>
      <vt:lpstr>Terminologies associated with API development</vt:lpstr>
      <vt:lpstr>Terminologies associated with API development</vt:lpstr>
      <vt:lpstr>Terminologies associated with API development</vt:lpstr>
      <vt:lpstr>Tools for API development</vt:lpstr>
      <vt:lpstr>Tools for API development</vt:lpstr>
      <vt:lpstr>Tools for API development</vt:lpstr>
      <vt:lpstr>Must-have features in API design</vt:lpstr>
      <vt:lpstr>Pagination</vt:lpstr>
      <vt:lpstr>Cache</vt:lpstr>
      <vt:lpstr>Error handling</vt:lpstr>
      <vt:lpstr>Validation</vt:lpstr>
      <vt:lpstr>PowerPoint Presentation</vt:lpstr>
      <vt:lpstr>SDK and Libraries</vt:lpstr>
      <vt:lpstr>Express.js</vt:lpstr>
      <vt:lpstr>Installing Express on Windows</vt:lpstr>
      <vt:lpstr>Installing Express on Windows</vt:lpstr>
      <vt:lpstr>Steps to create an Express.js Application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Node.js</vt:lpstr>
      <vt:lpstr>Features of NodeJS:</vt:lpstr>
      <vt:lpstr>Advantages of NodeJS:</vt:lpstr>
      <vt:lpstr>Advantages of NodeJS:</vt:lpstr>
      <vt:lpstr>Advantages of NodeJS:</vt:lpstr>
      <vt:lpstr>PowerPoint Presentation</vt:lpstr>
      <vt:lpstr>Setting up the Node Development Environment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Node.js Basics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MongoDB</vt:lpstr>
      <vt:lpstr>PowerPoint Presentation</vt:lpstr>
      <vt:lpstr>PowerPoint Presentation</vt:lpstr>
      <vt:lpstr>RDBMS vs MongoDB:</vt:lpstr>
      <vt:lpstr>RDBMS vs MongoDB:</vt:lpstr>
      <vt:lpstr>Features of MongoDB:</vt:lpstr>
      <vt:lpstr>Features of MongoDB:</vt:lpstr>
      <vt:lpstr>Where do we use MongoDB?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Manual Authentication using JWT, Passport.js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Passport</vt:lpstr>
      <vt:lpstr>Why salting of password is needed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Module 4_Back End Development Frameworks _ Tools.pptx</dc:title>
  <dc:creator>Thirumal</dc:creator>
  <cp:lastModifiedBy>jeevasakthi s</cp:lastModifiedBy>
  <cp:revision>1</cp:revision>
  <dcterms:created xsi:type="dcterms:W3CDTF">2023-04-25T06:09:08Z</dcterms:created>
  <dcterms:modified xsi:type="dcterms:W3CDTF">2023-04-25T06:21:11Z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or">
    <vt:lpwstr>Google</vt:lpwstr>
  </property>
</Properties>
</file>